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8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8" r:id="rId40"/>
    <p:sldId id="295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1DFF"/>
    <a:srgbClr val="363636"/>
    <a:srgbClr val="F0EA00"/>
    <a:srgbClr val="C0BC00"/>
    <a:srgbClr val="8A7891"/>
    <a:srgbClr val="E4BCE7"/>
    <a:srgbClr val="C0A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1164E-E34B-4736-A6CB-F2BA8770E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F3518-CC25-4CDF-854B-37D677D92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EAEAF-08D3-4EC1-B9EA-B0A04184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23227-4E2C-48CA-9F12-1C278845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7C951-D2BF-47BB-B9EE-8D6F7E2C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2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36501-778B-4DA4-AF70-FB873909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F141C8-F4FF-442D-889D-14CA34D7E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91F13-05B4-4A3D-85DF-6604CA3E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F673B-6AE1-4FDA-9346-5D070E4E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CBB6E-5F5C-4FD2-829E-C1110C72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59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1F607A-0ACD-434C-9D94-97E49B28A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7F141C-FC29-4200-ABF1-C696E81FE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EF2784-C562-4A20-804B-33301A94E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EE4E0-2D02-4B57-9424-F900B914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17BC6-5F0C-42DA-826D-18CC705C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1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97E1-82DF-4D14-9295-AA2D74E2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575A3-2CCB-4BB5-A2BF-CF5799EF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13BB9-42C9-4EC7-84F7-35CE034E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9EA51-F267-4530-BEF1-024C079D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7447A-72B9-4191-884B-3794713B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6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55412-82CA-4EF8-8530-0FD2F911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69882B-BE7F-40BE-9226-0EDBD5716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8B46F-AA3A-4DA4-926E-B5140C674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F3017-8FD7-4C24-AF78-DBCC02B8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5F78A-9AE6-4798-8698-A2ACF12C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2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2765A-0B4C-4BF8-85F2-C024DF17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CDE0C-4E69-4E89-85B8-A4CA9F1E4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359835-6B94-4F03-9CDE-FD073C161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7D29A5-1BB0-406D-ABBD-CA31CCF0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2B702-DD7B-4BC9-8BA2-C0E4DA31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90751-B04B-45CD-8CD5-6D7BD159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20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3CCF3-F82C-4A11-8179-FBB7CF4F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216F10-72EA-465F-ACB0-C6295E2D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417D3-2CED-4BC1-89BA-F6CB07CEC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97F87-B88C-44C0-90B7-48DDBCFE7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830B3F-0BF4-4D87-8ABB-AB8ED1BF0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3BF8B8-EE27-4E95-856D-413A6F25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BC8E65-9BC2-4D6F-943B-4FD3A099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F5B2CE-03BB-48A6-8B39-5B77AEA0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12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9DA88-514B-4856-9167-1411DFA8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384E50-D142-474A-9F39-96D16A24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CC72DE-00A0-4142-9120-211D4655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1FB58-5D81-4D2B-B3E6-916EA578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0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622572-F59D-4604-BA99-E2AB0CAF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8FC915-BDB4-4452-88AD-673A10AC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580CD-D35B-4FEA-9707-67B2A87AC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220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97382-B95D-4130-AD45-75DE06CC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FA2B52-F463-402B-A2DE-2A8FBA5C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A14095-8523-436B-B70F-F897FA4B7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FFC3FF-A019-4A64-B498-1C3DFC27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822C9E-6FC7-48E3-AE52-E21DD463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A9E501-B3DB-4E0C-986B-F41D1FB9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1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4A79F-7720-4B87-A885-B6DD0FA2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EDD855-CC93-496F-8B9F-CB0BDC68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CAB7B4-15BA-4213-A130-38F749578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E9AEB-EB9E-480F-9F57-C6CE2722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65B2AA-EF42-4130-864D-47AF59C6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E04B27-B547-4DFF-86A3-AF902139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7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B20BB9-47BA-4D99-B5CD-EA4E8204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E87E8-AF0C-46ED-A050-FF6AA5F3A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2CB4F-7BAD-4584-9E92-D7F7B486B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3B73-2CD4-4221-AE86-DF1A6546D06D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744C4-DF66-43C2-88B3-9D2F987BB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2467D2-8498-462C-985A-09087BAA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BE4F4-7D2E-4966-A264-0F4DA6C0F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4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gif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gif"/><Relationship Id="rId5" Type="http://schemas.openxmlformats.org/officeDocument/2006/relationships/image" Target="../media/image146.gif"/><Relationship Id="rId4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143531-5985-4293-94F8-B46158656B81}"/>
              </a:ext>
            </a:extLst>
          </p:cNvPr>
          <p:cNvSpPr txBox="1"/>
          <p:nvPr/>
        </p:nvSpPr>
        <p:spPr>
          <a:xfrm>
            <a:off x="6941212" y="1302006"/>
            <a:ext cx="438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Banana 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7B42B-1D9D-433F-AD9E-5B7AD21FB4CE}"/>
              </a:ext>
            </a:extLst>
          </p:cNvPr>
          <p:cNvSpPr txBox="1"/>
          <p:nvPr/>
        </p:nvSpPr>
        <p:spPr>
          <a:xfrm>
            <a:off x="109297" y="2462838"/>
            <a:ext cx="2650066" cy="2233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  <a:r>
              <a:rPr lang="en-US" altLang="ko-KR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/ </a:t>
            </a: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b="1" dirty="0">
              <a:ln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b="1" dirty="0">
              <a:ln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b="1" dirty="0">
              <a:ln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n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b="1" dirty="0">
              <a:ln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E8A78D-9277-42D5-A55B-2314CE401CAB}"/>
              </a:ext>
            </a:extLst>
          </p:cNvPr>
          <p:cNvGrpSpPr/>
          <p:nvPr/>
        </p:nvGrpSpPr>
        <p:grpSpPr>
          <a:xfrm>
            <a:off x="6631024" y="1766647"/>
            <a:ext cx="4511964" cy="304800"/>
            <a:chOff x="595745" y="1636761"/>
            <a:chExt cx="4511964" cy="30480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4233E68-6A19-416F-B6D3-52ABC766A843}"/>
                </a:ext>
              </a:extLst>
            </p:cNvPr>
            <p:cNvCxnSpPr/>
            <p:nvPr/>
          </p:nvCxnSpPr>
          <p:spPr>
            <a:xfrm>
              <a:off x="738909" y="1941561"/>
              <a:ext cx="4368800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대각선 줄무늬 12">
              <a:extLst>
                <a:ext uri="{FF2B5EF4-FFF2-40B4-BE49-F238E27FC236}">
                  <a16:creationId xmlns:a16="http://schemas.microsoft.com/office/drawing/2014/main" id="{27655560-9262-49FF-9D1B-9F65BF8BD741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DA76-697E-46E3-9833-FE54DA5F9D5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A077BA6-1AB1-47BD-8E7B-ABB560CCBC8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A238BCDC-89B5-43D2-9C09-12045DC62A9A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44B6C3-D4F7-41CD-BA9B-EBD1CD643B61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353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25F94A-1C4F-4E1B-BB56-0F5C361FEA71}"/>
              </a:ext>
            </a:extLst>
          </p:cNvPr>
          <p:cNvSpPr/>
          <p:nvPr/>
        </p:nvSpPr>
        <p:spPr>
          <a:xfrm>
            <a:off x="509790" y="2650938"/>
            <a:ext cx="4290806" cy="90049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PopulateBoneTransforms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업데이트된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값들을 월드 좌표가 아닌 로컬좌표로 할당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기준 월드 좌표 할당 시 다른 장소에서 애니메이션이 재생되기에 이를 방지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99E82D-FDBB-4B7B-819B-CB13EC75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1" y="1376840"/>
            <a:ext cx="4385480" cy="113199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C6D56D1-4C2B-4BFE-9522-F4BB861B3B43}"/>
              </a:ext>
            </a:extLst>
          </p:cNvPr>
          <p:cNvSpPr/>
          <p:nvPr/>
        </p:nvSpPr>
        <p:spPr>
          <a:xfrm>
            <a:off x="1271989" y="1367748"/>
            <a:ext cx="3080936" cy="14874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0474594-FE0F-4EF2-9878-33291FF0FF6B}"/>
              </a:ext>
            </a:extLst>
          </p:cNvPr>
          <p:cNvSpPr/>
          <p:nvPr/>
        </p:nvSpPr>
        <p:spPr>
          <a:xfrm>
            <a:off x="755781" y="2728524"/>
            <a:ext cx="2174744" cy="18612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64A0495-78EE-4504-94D4-DA67B829CC85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rot="5400000" flipH="1" flipV="1">
            <a:off x="1721791" y="1637858"/>
            <a:ext cx="1212028" cy="969304"/>
          </a:xfrm>
          <a:prstGeom prst="bentConnector3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4AC01BA-4D95-4D5A-917B-BDA1C6AB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3628991"/>
            <a:ext cx="2785051" cy="2748211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F2F492-BAF3-41F1-96DA-08D4A84A7FF2}"/>
              </a:ext>
            </a:extLst>
          </p:cNvPr>
          <p:cNvSpPr/>
          <p:nvPr/>
        </p:nvSpPr>
        <p:spPr>
          <a:xfrm>
            <a:off x="3391763" y="3812985"/>
            <a:ext cx="8158341" cy="284967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통제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시작 전후 의 이동 통제 및 일시정지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와 플레이어 사망 상태에 따른 하위 함수들 동작 여부 관리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상태를 파악하는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변수를 통해서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에서 다시 조작 가능 상태 전환을 관리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ResttingBonesBehaviour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함수를 통해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상태의 각 뼈대의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값을 샘플링한 애니메이션에서의 뼈대들의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포지션 값으로 보간 설정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경과 시간을 총 시간으로 나누어 경과 비율을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상태의 뼈대를 샘플링한 위치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값을 사전에 계산한 백분율로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Lerp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 완료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변환 변수 값 변경 및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활성화 및 기상 애니메이션 재생으로 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바로 조작 시 부자연스러운 모션 발생하기에 유예시간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37C26E-DEFF-487E-BB94-B182D724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478" y="888880"/>
            <a:ext cx="5568410" cy="2849670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6A3F4C-FA8E-4D9B-B32F-45C394A3299A}"/>
              </a:ext>
            </a:extLst>
          </p:cNvPr>
          <p:cNvSpPr/>
          <p:nvPr/>
        </p:nvSpPr>
        <p:spPr>
          <a:xfrm>
            <a:off x="1126045" y="5700854"/>
            <a:ext cx="1382205" cy="11712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686DF-4B8F-478B-B326-3103D79E6778}"/>
              </a:ext>
            </a:extLst>
          </p:cNvPr>
          <p:cNvSpPr/>
          <p:nvPr/>
        </p:nvSpPr>
        <p:spPr>
          <a:xfrm>
            <a:off x="3568895" y="4855586"/>
            <a:ext cx="2108005" cy="21647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0D4B8F-6EA1-4994-A44D-0F96C80FD177}"/>
              </a:ext>
            </a:extLst>
          </p:cNvPr>
          <p:cNvSpPr/>
          <p:nvPr/>
        </p:nvSpPr>
        <p:spPr>
          <a:xfrm>
            <a:off x="6677034" y="888881"/>
            <a:ext cx="1346192" cy="13347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869B03B-4620-4DE6-9F78-6AFD3896197B}"/>
              </a:ext>
            </a:extLst>
          </p:cNvPr>
          <p:cNvSpPr/>
          <p:nvPr/>
        </p:nvSpPr>
        <p:spPr>
          <a:xfrm>
            <a:off x="2567360" y="422231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45C23A1-A8E3-42E2-A26F-2F83D355A1B3}"/>
              </a:ext>
            </a:extLst>
          </p:cNvPr>
          <p:cNvSpPr/>
          <p:nvPr/>
        </p:nvSpPr>
        <p:spPr>
          <a:xfrm>
            <a:off x="4219575" y="415564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0BBD555-BA04-4FD4-9959-16825A60C224}"/>
              </a:ext>
            </a:extLst>
          </p:cNvPr>
          <p:cNvSpPr/>
          <p:nvPr/>
        </p:nvSpPr>
        <p:spPr>
          <a:xfrm>
            <a:off x="2194455" y="541448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A99EF7C-892A-418B-9984-EC03F25EF9B3}"/>
              </a:ext>
            </a:extLst>
          </p:cNvPr>
          <p:cNvSpPr/>
          <p:nvPr/>
        </p:nvSpPr>
        <p:spPr>
          <a:xfrm>
            <a:off x="3930939" y="451880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8D04164-E268-4034-9649-BCD79F7C598E}"/>
              </a:ext>
            </a:extLst>
          </p:cNvPr>
          <p:cNvSpPr/>
          <p:nvPr/>
        </p:nvSpPr>
        <p:spPr>
          <a:xfrm>
            <a:off x="9972456" y="114501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5E888DA-ACB6-420C-BD42-E9E9EB5E3A50}"/>
              </a:ext>
            </a:extLst>
          </p:cNvPr>
          <p:cNvSpPr/>
          <p:nvPr/>
        </p:nvSpPr>
        <p:spPr>
          <a:xfrm>
            <a:off x="9264335" y="541448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50E9671-D423-4D33-B609-BF2C80FA5681}"/>
              </a:ext>
            </a:extLst>
          </p:cNvPr>
          <p:cNvSpPr/>
          <p:nvPr/>
        </p:nvSpPr>
        <p:spPr>
          <a:xfrm>
            <a:off x="10975844" y="194283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AC55777-4B3A-4897-944D-DE3FE01EFA6C}"/>
              </a:ext>
            </a:extLst>
          </p:cNvPr>
          <p:cNvSpPr/>
          <p:nvPr/>
        </p:nvSpPr>
        <p:spPr>
          <a:xfrm>
            <a:off x="10909169" y="580688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2D0E7FF-9C37-4F0F-9F2D-DFC1B6C58194}"/>
              </a:ext>
            </a:extLst>
          </p:cNvPr>
          <p:cNvSpPr/>
          <p:nvPr/>
        </p:nvSpPr>
        <p:spPr>
          <a:xfrm>
            <a:off x="8106246" y="302755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D7B4F9F-504A-4E5E-B684-2AB9ACE6C501}"/>
              </a:ext>
            </a:extLst>
          </p:cNvPr>
          <p:cNvSpPr/>
          <p:nvPr/>
        </p:nvSpPr>
        <p:spPr>
          <a:xfrm>
            <a:off x="9839106" y="639583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1A50561-5473-4732-B3CF-A95221D6B125}"/>
              </a:ext>
            </a:extLst>
          </p:cNvPr>
          <p:cNvCxnSpPr>
            <a:stCxn id="75" idx="6"/>
            <a:endCxn id="76" idx="2"/>
          </p:cNvCxnSpPr>
          <p:nvPr/>
        </p:nvCxnSpPr>
        <p:spPr>
          <a:xfrm flipV="1">
            <a:off x="2700710" y="4222316"/>
            <a:ext cx="1518865" cy="66675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7E2CA42-3F4E-4CA1-B1C5-0D465093CEFE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 flipV="1">
            <a:off x="2327805" y="4585480"/>
            <a:ext cx="1603134" cy="895680"/>
          </a:xfrm>
          <a:prstGeom prst="bentConnector3">
            <a:avLst>
              <a:gd name="adj1" fmla="val 2801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CEFAFA1-CEAB-49E4-9103-D871362965A4}"/>
              </a:ext>
            </a:extLst>
          </p:cNvPr>
          <p:cNvCxnSpPr>
            <a:cxnSpLocks/>
            <a:stCxn id="67" idx="1"/>
            <a:endCxn id="73" idx="2"/>
          </p:cNvCxnSpPr>
          <p:nvPr/>
        </p:nvCxnSpPr>
        <p:spPr>
          <a:xfrm rot="10800000" flipH="1">
            <a:off x="3568894" y="1022351"/>
            <a:ext cx="3781235" cy="3941474"/>
          </a:xfrm>
          <a:prstGeom prst="bentConnector4">
            <a:avLst>
              <a:gd name="adj1" fmla="val -6046"/>
              <a:gd name="adj2" fmla="val 35182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FE13B03C-6CBB-4227-B0AF-26A239163CF7}"/>
              </a:ext>
            </a:extLst>
          </p:cNvPr>
          <p:cNvCxnSpPr>
            <a:cxnSpLocks/>
            <a:stCxn id="66" idx="2"/>
            <a:endCxn id="73" idx="1"/>
          </p:cNvCxnSpPr>
          <p:nvPr/>
        </p:nvCxnSpPr>
        <p:spPr>
          <a:xfrm rot="5400000" flipH="1" flipV="1">
            <a:off x="1815910" y="956854"/>
            <a:ext cx="4862361" cy="4859886"/>
          </a:xfrm>
          <a:prstGeom prst="bentConnector4">
            <a:avLst>
              <a:gd name="adj1" fmla="val 46035"/>
              <a:gd name="adj2" fmla="val 84353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7914DC3-A70B-434C-9FA5-15617EA767AB}"/>
              </a:ext>
            </a:extLst>
          </p:cNvPr>
          <p:cNvCxnSpPr>
            <a:stCxn id="81" idx="6"/>
            <a:endCxn id="80" idx="0"/>
          </p:cNvCxnSpPr>
          <p:nvPr/>
        </p:nvCxnSpPr>
        <p:spPr>
          <a:xfrm flipV="1">
            <a:off x="9397685" y="1211694"/>
            <a:ext cx="708121" cy="4269466"/>
          </a:xfrm>
          <a:prstGeom prst="bentConnector3">
            <a:avLst>
              <a:gd name="adj1" fmla="val 31925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280D4521-E615-4B4A-B420-FC82AE4FF85D}"/>
              </a:ext>
            </a:extLst>
          </p:cNvPr>
          <p:cNvCxnSpPr>
            <a:cxnSpLocks/>
            <a:stCxn id="82" idx="6"/>
            <a:endCxn id="83" idx="6"/>
          </p:cNvCxnSpPr>
          <p:nvPr/>
        </p:nvCxnSpPr>
        <p:spPr>
          <a:xfrm flipH="1">
            <a:off x="11042519" y="2009511"/>
            <a:ext cx="66675" cy="3864051"/>
          </a:xfrm>
          <a:prstGeom prst="bentConnector3">
            <a:avLst>
              <a:gd name="adj1" fmla="val -62857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3E3B6225-20C5-4ECE-805C-CEEEBA0B1C71}"/>
              </a:ext>
            </a:extLst>
          </p:cNvPr>
          <p:cNvCxnSpPr>
            <a:cxnSpLocks/>
            <a:stCxn id="85" idx="6"/>
            <a:endCxn id="84" idx="6"/>
          </p:cNvCxnSpPr>
          <p:nvPr/>
        </p:nvCxnSpPr>
        <p:spPr>
          <a:xfrm flipH="1" flipV="1">
            <a:off x="8239596" y="3094234"/>
            <a:ext cx="1732860" cy="3368275"/>
          </a:xfrm>
          <a:prstGeom prst="bentConnector3">
            <a:avLst>
              <a:gd name="adj1" fmla="val -8519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06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2D8DB-976C-4C47-87E4-BDE72CED9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9"/>
          <a:stretch/>
        </p:blipFill>
        <p:spPr>
          <a:xfrm>
            <a:off x="510535" y="1359830"/>
            <a:ext cx="2835318" cy="168817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95D950-1307-4171-8EEF-3686810D3B3C}"/>
              </a:ext>
            </a:extLst>
          </p:cNvPr>
          <p:cNvSpPr/>
          <p:nvPr/>
        </p:nvSpPr>
        <p:spPr>
          <a:xfrm>
            <a:off x="509791" y="3155986"/>
            <a:ext cx="2985884" cy="654016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아닐 시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지면 확인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뛰기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 관리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607DEA-8FE8-4B2F-B652-675A2C4C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3927386"/>
            <a:ext cx="2652234" cy="5762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289D06-6606-4221-917F-DA7FBBD5B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36"/>
          <a:stretch/>
        </p:blipFill>
        <p:spPr>
          <a:xfrm>
            <a:off x="3560220" y="1368683"/>
            <a:ext cx="8070280" cy="178730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6CFD1483-3044-44CD-B314-98873CBC71C0}"/>
              </a:ext>
            </a:extLst>
          </p:cNvPr>
          <p:cNvSpPr/>
          <p:nvPr/>
        </p:nvSpPr>
        <p:spPr>
          <a:xfrm>
            <a:off x="509791" y="4665284"/>
            <a:ext cx="2985884" cy="57622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‘Move’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함수에서 캐릭터 컨트롤러를 사용해 캐릭터 이동 구현 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666D16-9AD6-468C-B1F5-6DBD489FEEA1}"/>
              </a:ext>
            </a:extLst>
          </p:cNvPr>
          <p:cNvSpPr/>
          <p:nvPr/>
        </p:nvSpPr>
        <p:spPr>
          <a:xfrm>
            <a:off x="3560221" y="3227696"/>
            <a:ext cx="3631154" cy="322706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GroundCheck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캐릭터가 지면에 닿고 있는지 여부 파악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구형태의 광선을 쏴서 지면 검출 시도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일반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경우 점으로 검출 하게 되는데 이는 캐릭터의 경계면을 모두 커버하기에 부족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추락 여부를 파악하여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‘Landing’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추락 중 지면에 닿았을 시 착지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추락 높이에 따라 피해 값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높이가 큰 경우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높이가 낮은 경우 착지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LandingAction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착지 모션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88280B-AFC2-4A04-BA80-8B6021FE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218" y="3209752"/>
            <a:ext cx="4365282" cy="3600741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D8140BCD-6A1B-422A-B63B-FB3F1643C4C3}"/>
              </a:ext>
            </a:extLst>
          </p:cNvPr>
          <p:cNvSpPr/>
          <p:nvPr/>
        </p:nvSpPr>
        <p:spPr>
          <a:xfrm>
            <a:off x="685328" y="181645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5DA9EFC-AF14-4880-84E5-03D42B429AAA}"/>
              </a:ext>
            </a:extLst>
          </p:cNvPr>
          <p:cNvSpPr/>
          <p:nvPr/>
        </p:nvSpPr>
        <p:spPr>
          <a:xfrm>
            <a:off x="524906" y="345459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AB3B09D-CC72-4563-B90B-6D2EB0E571BC}"/>
              </a:ext>
            </a:extLst>
          </p:cNvPr>
          <p:cNvSpPr/>
          <p:nvPr/>
        </p:nvSpPr>
        <p:spPr>
          <a:xfrm>
            <a:off x="1224631" y="3927386"/>
            <a:ext cx="408907" cy="15883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CA84D8C-9F47-4CF4-A543-2289930B20AC}"/>
              </a:ext>
            </a:extLst>
          </p:cNvPr>
          <p:cNvSpPr/>
          <p:nvPr/>
        </p:nvSpPr>
        <p:spPr>
          <a:xfrm>
            <a:off x="680676" y="4765984"/>
            <a:ext cx="643299" cy="17552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1D47CA-39F1-4C23-A32B-581237D971DE}"/>
              </a:ext>
            </a:extLst>
          </p:cNvPr>
          <p:cNvSpPr/>
          <p:nvPr/>
        </p:nvSpPr>
        <p:spPr>
          <a:xfrm>
            <a:off x="4276634" y="1368683"/>
            <a:ext cx="758916" cy="1299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DFA5603-7AFB-489C-A703-E413B950DAC4}"/>
              </a:ext>
            </a:extLst>
          </p:cNvPr>
          <p:cNvSpPr/>
          <p:nvPr/>
        </p:nvSpPr>
        <p:spPr>
          <a:xfrm>
            <a:off x="3754001" y="3391357"/>
            <a:ext cx="1318061" cy="14241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A2BDE7-94AA-47E1-B7B6-382F25C368DA}"/>
              </a:ext>
            </a:extLst>
          </p:cNvPr>
          <p:cNvSpPr/>
          <p:nvPr/>
        </p:nvSpPr>
        <p:spPr>
          <a:xfrm>
            <a:off x="4202752" y="2840722"/>
            <a:ext cx="597848" cy="12991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696E19-F015-444B-B961-4CD3028E4B9E}"/>
              </a:ext>
            </a:extLst>
          </p:cNvPr>
          <p:cNvSpPr/>
          <p:nvPr/>
        </p:nvSpPr>
        <p:spPr>
          <a:xfrm>
            <a:off x="8003111" y="3208474"/>
            <a:ext cx="559864" cy="10450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6448E21-65A8-4D0C-A5C9-CBE9BD65BDBF}"/>
              </a:ext>
            </a:extLst>
          </p:cNvPr>
          <p:cNvSpPr/>
          <p:nvPr/>
        </p:nvSpPr>
        <p:spPr>
          <a:xfrm>
            <a:off x="5322184" y="4661481"/>
            <a:ext cx="830966" cy="186743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BE7B56C-2E1F-46AE-85A4-D0723828A934}"/>
              </a:ext>
            </a:extLst>
          </p:cNvPr>
          <p:cNvSpPr/>
          <p:nvPr/>
        </p:nvSpPr>
        <p:spPr>
          <a:xfrm>
            <a:off x="3677893" y="194980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73B01D-806D-4FE4-98DA-12A31BA0EE8D}"/>
              </a:ext>
            </a:extLst>
          </p:cNvPr>
          <p:cNvSpPr/>
          <p:nvPr/>
        </p:nvSpPr>
        <p:spPr>
          <a:xfrm>
            <a:off x="3544543" y="40862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6272BB4-10E7-4473-A554-6AAB07AA9FE1}"/>
              </a:ext>
            </a:extLst>
          </p:cNvPr>
          <p:cNvSpPr/>
          <p:nvPr/>
        </p:nvSpPr>
        <p:spPr>
          <a:xfrm>
            <a:off x="6777567" y="484122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220F87D-75B9-4202-9F68-96D140AA0654}"/>
              </a:ext>
            </a:extLst>
          </p:cNvPr>
          <p:cNvSpPr/>
          <p:nvPr/>
        </p:nvSpPr>
        <p:spPr>
          <a:xfrm>
            <a:off x="7339067" y="494150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70E1E06-AE10-4C63-B6B0-843B2A0CA007}"/>
              </a:ext>
            </a:extLst>
          </p:cNvPr>
          <p:cNvSpPr/>
          <p:nvPr/>
        </p:nvSpPr>
        <p:spPr>
          <a:xfrm>
            <a:off x="7536921" y="562038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7685A76-8C95-4037-A748-BCCB71C56C92}"/>
              </a:ext>
            </a:extLst>
          </p:cNvPr>
          <p:cNvSpPr/>
          <p:nvPr/>
        </p:nvSpPr>
        <p:spPr>
          <a:xfrm>
            <a:off x="7470246" y="632141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DD76028-8DF7-4A89-925C-88243C8920CA}"/>
              </a:ext>
            </a:extLst>
          </p:cNvPr>
          <p:cNvSpPr/>
          <p:nvPr/>
        </p:nvSpPr>
        <p:spPr>
          <a:xfrm>
            <a:off x="6644217" y="610435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F77F2DE-8EC9-4506-A378-60364D4682AD}"/>
              </a:ext>
            </a:extLst>
          </p:cNvPr>
          <p:cNvSpPr/>
          <p:nvPr/>
        </p:nvSpPr>
        <p:spPr>
          <a:xfrm>
            <a:off x="6331339" y="555370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8128275-E07D-4DDF-B908-5FF4056B845E}"/>
              </a:ext>
            </a:extLst>
          </p:cNvPr>
          <p:cNvCxnSpPr>
            <a:stCxn id="54" idx="2"/>
            <a:endCxn id="55" idx="2"/>
          </p:cNvCxnSpPr>
          <p:nvPr/>
        </p:nvCxnSpPr>
        <p:spPr>
          <a:xfrm rot="10800000" flipV="1">
            <a:off x="524906" y="1883126"/>
            <a:ext cx="160422" cy="1638147"/>
          </a:xfrm>
          <a:prstGeom prst="bentConnector3">
            <a:avLst>
              <a:gd name="adj1" fmla="val 24249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117881D-D348-41CB-A87D-D99FAC068391}"/>
              </a:ext>
            </a:extLst>
          </p:cNvPr>
          <p:cNvCxnSpPr>
            <a:stCxn id="57" idx="1"/>
            <a:endCxn id="58" idx="0"/>
          </p:cNvCxnSpPr>
          <p:nvPr/>
        </p:nvCxnSpPr>
        <p:spPr>
          <a:xfrm rot="10800000" flipV="1">
            <a:off x="1002327" y="4006806"/>
            <a:ext cx="222305" cy="759178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D2DA507-EFEF-43D8-86D7-B1D114BCE5B3}"/>
              </a:ext>
            </a:extLst>
          </p:cNvPr>
          <p:cNvCxnSpPr>
            <a:stCxn id="60" idx="1"/>
            <a:endCxn id="59" idx="1"/>
          </p:cNvCxnSpPr>
          <p:nvPr/>
        </p:nvCxnSpPr>
        <p:spPr>
          <a:xfrm rot="10800000" flipH="1">
            <a:off x="3754000" y="1433642"/>
            <a:ext cx="522633" cy="2028924"/>
          </a:xfrm>
          <a:prstGeom prst="bentConnector3">
            <a:avLst>
              <a:gd name="adj1" fmla="val -4374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AEB6F3-C402-4038-9866-C09F627EB888}"/>
              </a:ext>
            </a:extLst>
          </p:cNvPr>
          <p:cNvCxnSpPr>
            <a:stCxn id="61" idx="3"/>
            <a:endCxn id="62" idx="0"/>
          </p:cNvCxnSpPr>
          <p:nvPr/>
        </p:nvCxnSpPr>
        <p:spPr>
          <a:xfrm>
            <a:off x="4800600" y="2905681"/>
            <a:ext cx="3482443" cy="302793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B82355D-30C0-4388-B647-49FE2418452B}"/>
              </a:ext>
            </a:extLst>
          </p:cNvPr>
          <p:cNvCxnSpPr>
            <a:stCxn id="63" idx="0"/>
            <a:endCxn id="62" idx="2"/>
          </p:cNvCxnSpPr>
          <p:nvPr/>
        </p:nvCxnSpPr>
        <p:spPr>
          <a:xfrm rot="5400000" flipH="1" flipV="1">
            <a:off x="6336103" y="2714541"/>
            <a:ext cx="1348505" cy="2545376"/>
          </a:xfrm>
          <a:prstGeom prst="bentConnector3">
            <a:avLst>
              <a:gd name="adj1" fmla="val 7534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D51D6E6-76F4-409B-A335-C71677CEE232}"/>
              </a:ext>
            </a:extLst>
          </p:cNvPr>
          <p:cNvCxnSpPr>
            <a:stCxn id="64" idx="2"/>
            <a:endCxn id="65" idx="2"/>
          </p:cNvCxnSpPr>
          <p:nvPr/>
        </p:nvCxnSpPr>
        <p:spPr>
          <a:xfrm rot="10800000" flipV="1">
            <a:off x="3544543" y="2016476"/>
            <a:ext cx="133350" cy="2136423"/>
          </a:xfrm>
          <a:prstGeom prst="bentConnector3">
            <a:avLst>
              <a:gd name="adj1" fmla="val 20909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C32B3A1-6B2D-49D5-BAA6-F93C326423F9}"/>
              </a:ext>
            </a:extLst>
          </p:cNvPr>
          <p:cNvCxnSpPr>
            <a:stCxn id="72" idx="6"/>
            <a:endCxn id="74" idx="2"/>
          </p:cNvCxnSpPr>
          <p:nvPr/>
        </p:nvCxnSpPr>
        <p:spPr>
          <a:xfrm>
            <a:off x="6910917" y="4907903"/>
            <a:ext cx="428150" cy="100279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36C15EA-7131-475B-86D8-25F181E7C635}"/>
              </a:ext>
            </a:extLst>
          </p:cNvPr>
          <p:cNvCxnSpPr>
            <a:stCxn id="88" idx="6"/>
            <a:endCxn id="77" idx="2"/>
          </p:cNvCxnSpPr>
          <p:nvPr/>
        </p:nvCxnSpPr>
        <p:spPr>
          <a:xfrm>
            <a:off x="6464689" y="5620380"/>
            <a:ext cx="1072232" cy="66675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41262DB-106C-4A15-AC67-78902AD65523}"/>
              </a:ext>
            </a:extLst>
          </p:cNvPr>
          <p:cNvCxnSpPr>
            <a:stCxn id="87" idx="6"/>
            <a:endCxn id="86" idx="2"/>
          </p:cNvCxnSpPr>
          <p:nvPr/>
        </p:nvCxnSpPr>
        <p:spPr>
          <a:xfrm>
            <a:off x="6777567" y="6171031"/>
            <a:ext cx="692679" cy="217055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A6C7EBB-E252-4D34-A291-3539DE3FB7CA}"/>
              </a:ext>
            </a:extLst>
          </p:cNvPr>
          <p:cNvSpPr/>
          <p:nvPr/>
        </p:nvSpPr>
        <p:spPr>
          <a:xfrm>
            <a:off x="953308" y="1595348"/>
            <a:ext cx="408907" cy="15883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508DF62-A62D-4CE3-B82F-B31885B8E995}"/>
              </a:ext>
            </a:extLst>
          </p:cNvPr>
          <p:cNvCxnSpPr>
            <a:stCxn id="47" idx="1"/>
            <a:endCxn id="57" idx="0"/>
          </p:cNvCxnSpPr>
          <p:nvPr/>
        </p:nvCxnSpPr>
        <p:spPr>
          <a:xfrm rot="10800000" flipH="1" flipV="1">
            <a:off x="953307" y="1674768"/>
            <a:ext cx="475777" cy="2252618"/>
          </a:xfrm>
          <a:prstGeom prst="bentConnector4">
            <a:avLst>
              <a:gd name="adj1" fmla="val -152879"/>
              <a:gd name="adj2" fmla="val 9645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5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1ADE35-5EE2-4854-87D8-D11DFD8D2F3B}"/>
              </a:ext>
            </a:extLst>
          </p:cNvPr>
          <p:cNvSpPr/>
          <p:nvPr/>
        </p:nvSpPr>
        <p:spPr>
          <a:xfrm>
            <a:off x="509790" y="4412014"/>
            <a:ext cx="7398073" cy="204274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CalcDistance_Height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 착지 시의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값과 추락 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값의 차를 구하여 거리를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LandingHeight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안전 거리 범위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차를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‘Health’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CalcDamage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 계산된 값을 전달하여 데미지를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데미지에 따라서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또는 착륙 모션으로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LandingAction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현재 착지 지점과 이전 착지 지점의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값을 계산하여 높낮이에 따라서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착지 모션 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 및 그에 필요한 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구현 스크립트를 통해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AFC341-D323-4EC7-854C-611D4003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7" b="4989"/>
          <a:stretch/>
        </p:blipFill>
        <p:spPr>
          <a:xfrm>
            <a:off x="490866" y="1242249"/>
            <a:ext cx="4008672" cy="16200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ABF272-1BD3-4740-9F5F-EA2D01CAE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5" y="2916823"/>
            <a:ext cx="3142546" cy="14406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BD628B-D366-40A6-A3C5-FEECA1A3E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721" y="1242249"/>
            <a:ext cx="6470894" cy="241201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76913A-7A57-4561-BD88-F9CCA0682F12}"/>
              </a:ext>
            </a:extLst>
          </p:cNvPr>
          <p:cNvSpPr/>
          <p:nvPr/>
        </p:nvSpPr>
        <p:spPr>
          <a:xfrm>
            <a:off x="2334809" y="1296796"/>
            <a:ext cx="1167341" cy="15244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9579FD-4A5A-4FFF-AF32-E1743DE567C7}"/>
              </a:ext>
            </a:extLst>
          </p:cNvPr>
          <p:cNvSpPr/>
          <p:nvPr/>
        </p:nvSpPr>
        <p:spPr>
          <a:xfrm>
            <a:off x="1205707" y="2908664"/>
            <a:ext cx="1129102" cy="14175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F39872-08B3-4522-BA36-32ADB58EEFF8}"/>
              </a:ext>
            </a:extLst>
          </p:cNvPr>
          <p:cNvSpPr/>
          <p:nvPr/>
        </p:nvSpPr>
        <p:spPr>
          <a:xfrm>
            <a:off x="715222" y="4407347"/>
            <a:ext cx="1847269" cy="20411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F23924-4774-41A2-80DC-0BFA09AB33BA}"/>
              </a:ext>
            </a:extLst>
          </p:cNvPr>
          <p:cNvSpPr/>
          <p:nvPr/>
        </p:nvSpPr>
        <p:spPr>
          <a:xfrm>
            <a:off x="944799" y="1821648"/>
            <a:ext cx="871712" cy="12606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7E4BB1-FF2A-469B-BF9E-7BBF9DF9863C}"/>
              </a:ext>
            </a:extLst>
          </p:cNvPr>
          <p:cNvSpPr/>
          <p:nvPr/>
        </p:nvSpPr>
        <p:spPr>
          <a:xfrm>
            <a:off x="5332248" y="1234816"/>
            <a:ext cx="795363" cy="13523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0C5F5E-9A3C-4DF4-9162-3CB4E71FD42E}"/>
              </a:ext>
            </a:extLst>
          </p:cNvPr>
          <p:cNvSpPr/>
          <p:nvPr/>
        </p:nvSpPr>
        <p:spPr>
          <a:xfrm>
            <a:off x="677122" y="5540196"/>
            <a:ext cx="1365037" cy="16065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D575D-9F42-4D85-86C7-AA258A6EA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716" y="4042750"/>
            <a:ext cx="3118560" cy="241201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E610B0-A334-4E89-AC49-5993EF9B3AEF}"/>
              </a:ext>
            </a:extLst>
          </p:cNvPr>
          <p:cNvSpPr/>
          <p:nvPr/>
        </p:nvSpPr>
        <p:spPr>
          <a:xfrm>
            <a:off x="967023" y="2628450"/>
            <a:ext cx="636351" cy="12991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578216-5996-4ADE-B5AE-0C387209C595}"/>
              </a:ext>
            </a:extLst>
          </p:cNvPr>
          <p:cNvSpPr/>
          <p:nvPr/>
        </p:nvSpPr>
        <p:spPr>
          <a:xfrm>
            <a:off x="8714316" y="4042750"/>
            <a:ext cx="636351" cy="12991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A600F0-A121-46C5-9D9D-0EE07DC2FAB7}"/>
              </a:ext>
            </a:extLst>
          </p:cNvPr>
          <p:cNvSpPr/>
          <p:nvPr/>
        </p:nvSpPr>
        <p:spPr>
          <a:xfrm>
            <a:off x="693990" y="6085429"/>
            <a:ext cx="1021556" cy="160658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518CB1-821D-4328-B355-6A412F5681A4}"/>
              </a:ext>
            </a:extLst>
          </p:cNvPr>
          <p:cNvCxnSpPr>
            <a:stCxn id="21" idx="3"/>
            <a:endCxn id="20" idx="2"/>
          </p:cNvCxnSpPr>
          <p:nvPr/>
        </p:nvCxnSpPr>
        <p:spPr>
          <a:xfrm flipV="1">
            <a:off x="2334809" y="1449236"/>
            <a:ext cx="583671" cy="1530308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0693DF-1B75-482F-A4E5-FEA629EB43F3}"/>
              </a:ext>
            </a:extLst>
          </p:cNvPr>
          <p:cNvCxnSpPr>
            <a:stCxn id="24" idx="3"/>
            <a:endCxn id="25" idx="2"/>
          </p:cNvCxnSpPr>
          <p:nvPr/>
        </p:nvCxnSpPr>
        <p:spPr>
          <a:xfrm flipV="1">
            <a:off x="1816511" y="1370051"/>
            <a:ext cx="3913419" cy="514629"/>
          </a:xfrm>
          <a:prstGeom prst="bentConnector2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6B3156A-56DA-4F0F-A3DC-A56BED4BC238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rot="5400000" flipH="1" flipV="1">
            <a:off x="1026095" y="3663185"/>
            <a:ext cx="1356924" cy="131401"/>
          </a:xfrm>
          <a:prstGeom prst="bentConnector3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93E6DB8-CC28-4018-A0EB-BDA046622C76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1603374" y="2693409"/>
            <a:ext cx="7110942" cy="1414300"/>
          </a:xfrm>
          <a:prstGeom prst="bentConnector3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56F04ED-B5F6-43C3-8BC1-8DBA95AB066A}"/>
              </a:ext>
            </a:extLst>
          </p:cNvPr>
          <p:cNvCxnSpPr>
            <a:stCxn id="30" idx="2"/>
            <a:endCxn id="36" idx="2"/>
          </p:cNvCxnSpPr>
          <p:nvPr/>
        </p:nvCxnSpPr>
        <p:spPr>
          <a:xfrm rot="5400000">
            <a:off x="4081920" y="1295515"/>
            <a:ext cx="2073420" cy="7827724"/>
          </a:xfrm>
          <a:prstGeom prst="bentConnector3">
            <a:avLst>
              <a:gd name="adj1" fmla="val 111025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AF149D9-6F12-44B1-ABA8-823E0B143CCA}"/>
              </a:ext>
            </a:extLst>
          </p:cNvPr>
          <p:cNvCxnSpPr>
            <a:stCxn id="25" idx="2"/>
            <a:endCxn id="26" idx="1"/>
          </p:cNvCxnSpPr>
          <p:nvPr/>
        </p:nvCxnSpPr>
        <p:spPr>
          <a:xfrm rot="5400000">
            <a:off x="1078289" y="968884"/>
            <a:ext cx="4250474" cy="5052808"/>
          </a:xfrm>
          <a:prstGeom prst="bentConnector4">
            <a:avLst>
              <a:gd name="adj1" fmla="val 63795"/>
              <a:gd name="adj2" fmla="val 104524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584C292-52C5-4108-8468-326E284461AD}"/>
              </a:ext>
            </a:extLst>
          </p:cNvPr>
          <p:cNvSpPr/>
          <p:nvPr/>
        </p:nvSpPr>
        <p:spPr>
          <a:xfrm>
            <a:off x="1074724" y="502649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BBB919C-4C9D-4F1C-B9C3-33677F177D81}"/>
              </a:ext>
            </a:extLst>
          </p:cNvPr>
          <p:cNvSpPr/>
          <p:nvPr/>
        </p:nvSpPr>
        <p:spPr>
          <a:xfrm>
            <a:off x="560145" y="133657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563868E-7E7D-49F0-8DB3-7BDBD4FA0B68}"/>
              </a:ext>
            </a:extLst>
          </p:cNvPr>
          <p:cNvCxnSpPr>
            <a:cxnSpLocks/>
            <a:stCxn id="45" idx="2"/>
            <a:endCxn id="44" idx="2"/>
          </p:cNvCxnSpPr>
          <p:nvPr/>
        </p:nvCxnSpPr>
        <p:spPr>
          <a:xfrm rot="10800000" flipH="1" flipV="1">
            <a:off x="560144" y="1403252"/>
            <a:ext cx="514579" cy="3689918"/>
          </a:xfrm>
          <a:prstGeom prst="bentConnector3">
            <a:avLst>
              <a:gd name="adj1" fmla="val -4442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31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FD52B-2799-401A-A40F-52268A2D1475}"/>
              </a:ext>
            </a:extLst>
          </p:cNvPr>
          <p:cNvSpPr/>
          <p:nvPr/>
        </p:nvSpPr>
        <p:spPr>
          <a:xfrm>
            <a:off x="5972669" y="2858713"/>
            <a:ext cx="4586372" cy="218414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EnumCheckisCharacter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함수를 통해서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 후 캐릭터의 위치가 일정 시간 변하지 않는다면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해제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일시정지시 무한정 연기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몸통의 현재 위치가 이전 위치 차가 오차범위보다 작을 시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RagdollOff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해제 및 조작 가능 상태로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몸통의 위치 값을 계속해서 업데이트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30B050-D262-470A-ACD6-F318FE5D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59" y="1611804"/>
            <a:ext cx="4260229" cy="465371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94BD76-A025-47F7-9EFD-0710A46BBB3E}"/>
              </a:ext>
            </a:extLst>
          </p:cNvPr>
          <p:cNvSpPr/>
          <p:nvPr/>
        </p:nvSpPr>
        <p:spPr>
          <a:xfrm>
            <a:off x="2744234" y="1611804"/>
            <a:ext cx="1202291" cy="14397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E02627-B3C6-4DA0-8FF4-3D7A0B3506FB}"/>
              </a:ext>
            </a:extLst>
          </p:cNvPr>
          <p:cNvSpPr/>
          <p:nvPr/>
        </p:nvSpPr>
        <p:spPr>
          <a:xfrm>
            <a:off x="6139195" y="2942243"/>
            <a:ext cx="2079638" cy="17341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00195B-92BF-4676-AAA3-8BAF73D39432}"/>
              </a:ext>
            </a:extLst>
          </p:cNvPr>
          <p:cNvSpPr/>
          <p:nvPr/>
        </p:nvSpPr>
        <p:spPr>
          <a:xfrm>
            <a:off x="4098204" y="238500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581923E-13C2-4687-B036-3F20ABEA2D6A}"/>
              </a:ext>
            </a:extLst>
          </p:cNvPr>
          <p:cNvSpPr/>
          <p:nvPr/>
        </p:nvSpPr>
        <p:spPr>
          <a:xfrm>
            <a:off x="7179014" y="367665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A7C2BF5-0BC2-4296-8359-7D6070D143FD}"/>
              </a:ext>
            </a:extLst>
          </p:cNvPr>
          <p:cNvSpPr/>
          <p:nvPr/>
        </p:nvSpPr>
        <p:spPr>
          <a:xfrm>
            <a:off x="6029325" y="417079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518E398-18E8-4483-8CDB-2F2D01288309}"/>
              </a:ext>
            </a:extLst>
          </p:cNvPr>
          <p:cNvSpPr/>
          <p:nvPr/>
        </p:nvSpPr>
        <p:spPr>
          <a:xfrm>
            <a:off x="6569653" y="479652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6C6B72F-816F-4AC2-9BCF-D40956D263D3}"/>
              </a:ext>
            </a:extLst>
          </p:cNvPr>
          <p:cNvSpPr/>
          <p:nvPr/>
        </p:nvSpPr>
        <p:spPr>
          <a:xfrm>
            <a:off x="4164879" y="571769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F531BC2-7CCF-4FEC-BF60-8960223C9348}"/>
              </a:ext>
            </a:extLst>
          </p:cNvPr>
          <p:cNvSpPr/>
          <p:nvPr/>
        </p:nvSpPr>
        <p:spPr>
          <a:xfrm>
            <a:off x="3504479" y="417079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3395099-5972-45A2-ABF5-0ADAAA19E41E}"/>
              </a:ext>
            </a:extLst>
          </p:cNvPr>
          <p:cNvCxnSpPr>
            <a:stCxn id="19" idx="3"/>
            <a:endCxn id="20" idx="0"/>
          </p:cNvCxnSpPr>
          <p:nvPr/>
        </p:nvCxnSpPr>
        <p:spPr>
          <a:xfrm>
            <a:off x="3946525" y="1683790"/>
            <a:ext cx="3232489" cy="1258453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AF51B5F-01C2-4318-9F33-DCE51B971169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4231554" y="2451677"/>
            <a:ext cx="2947460" cy="1291649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7B1879B-8FCF-4FF7-8CC6-E1DE14B68EB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3637829" y="4237472"/>
            <a:ext cx="2391495" cy="2718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BDBD666-5CEF-495D-B6AB-61C7762F72DD}"/>
              </a:ext>
            </a:extLst>
          </p:cNvPr>
          <p:cNvCxnSpPr>
            <a:cxnSpLocks/>
            <a:stCxn id="26" idx="1"/>
            <a:endCxn id="25" idx="2"/>
          </p:cNvCxnSpPr>
          <p:nvPr/>
        </p:nvCxnSpPr>
        <p:spPr>
          <a:xfrm rot="5400000" flipH="1" flipV="1">
            <a:off x="4940022" y="4107590"/>
            <a:ext cx="874016" cy="238524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8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93DBC-EB72-41D4-BD0E-E2C25D0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80"/>
          <a:stretch/>
        </p:blipFill>
        <p:spPr>
          <a:xfrm>
            <a:off x="509790" y="1391837"/>
            <a:ext cx="3110842" cy="16584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F6A714-D749-4EA9-8B2A-AECB70904EA0}"/>
              </a:ext>
            </a:extLst>
          </p:cNvPr>
          <p:cNvSpPr/>
          <p:nvPr/>
        </p:nvSpPr>
        <p:spPr>
          <a:xfrm>
            <a:off x="3847389" y="1391837"/>
            <a:ext cx="7770720" cy="284476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AlignRotationToHips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애니메이션 첫 프레임 기준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Hip(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중심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회전 값을 현재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Hip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뼈대의 중심 아래쪽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지면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가리키게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정면을 보도록 하기 위해 벡터의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값을 제거하고 일반화 하여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정방향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후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후 뼈대의 중심 기존 값으로 재설정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같이 회전하기에 업데이트 필요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동일하게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AlignPositionToHips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애니메이션 첫 프레임 기준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Hip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위치 값을 현재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Hip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로 정의 필요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하면서 위치 값이 조금 변경되기 때문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샘플링된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뼈대의 값을 가져와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 제거 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 아래 움직임 무시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회전 값에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곱계산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기준 캐릭터가 원래 있어야 할 위치에 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지면을 감지하고 캐릭터가 지면에 서있게 하기 위해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좌표를 동일하게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뼈대의 값을 원래 위치로 복구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깨지지 않도록 필요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006D7-75CF-44A1-ACF1-FCAED69F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1" y="4324651"/>
            <a:ext cx="5364185" cy="2072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87D653-1027-4276-8FCF-B81C406BF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125" y="4324651"/>
            <a:ext cx="5864853" cy="239087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147D3-3F2E-424E-9D26-BFF0D7D351A0}"/>
              </a:ext>
            </a:extLst>
          </p:cNvPr>
          <p:cNvSpPr/>
          <p:nvPr/>
        </p:nvSpPr>
        <p:spPr>
          <a:xfrm>
            <a:off x="715382" y="3114425"/>
            <a:ext cx="2699657" cy="109207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‘Ragdoll’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RagdollOff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각 뼈대의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및 조인트가 연결된 마디 비활성화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B6FA764-F4BD-425B-8BE4-AEC0E07A33D5}"/>
              </a:ext>
            </a:extLst>
          </p:cNvPr>
          <p:cNvSpPr/>
          <p:nvPr/>
        </p:nvSpPr>
        <p:spPr>
          <a:xfrm>
            <a:off x="556368" y="243148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7BD2E5D-4540-4E7B-A5F6-ED6358B85766}"/>
              </a:ext>
            </a:extLst>
          </p:cNvPr>
          <p:cNvCxnSpPr>
            <a:stCxn id="21" idx="2"/>
            <a:endCxn id="20" idx="1"/>
          </p:cNvCxnSpPr>
          <p:nvPr/>
        </p:nvCxnSpPr>
        <p:spPr>
          <a:xfrm rot="10800000" flipH="1" flipV="1">
            <a:off x="556368" y="2498164"/>
            <a:ext cx="159014" cy="1162298"/>
          </a:xfrm>
          <a:prstGeom prst="bentConnector3">
            <a:avLst>
              <a:gd name="adj1" fmla="val -14376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B4C5AD-A9F6-4C9C-AAA4-96462E0B3344}"/>
              </a:ext>
            </a:extLst>
          </p:cNvPr>
          <p:cNvSpPr/>
          <p:nvPr/>
        </p:nvSpPr>
        <p:spPr>
          <a:xfrm>
            <a:off x="1075406" y="4328981"/>
            <a:ext cx="1188369" cy="12554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4718E-D4B6-45E9-932C-EE7ED3FF0300}"/>
              </a:ext>
            </a:extLst>
          </p:cNvPr>
          <p:cNvSpPr/>
          <p:nvPr/>
        </p:nvSpPr>
        <p:spPr>
          <a:xfrm>
            <a:off x="4227867" y="1536728"/>
            <a:ext cx="1808602" cy="17777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5400A4-3401-4CA1-BAA9-ED3765BFE275}"/>
              </a:ext>
            </a:extLst>
          </p:cNvPr>
          <p:cNvSpPr/>
          <p:nvPr/>
        </p:nvSpPr>
        <p:spPr>
          <a:xfrm>
            <a:off x="4734486" y="2632937"/>
            <a:ext cx="1739339" cy="17777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892EC5-1166-48F0-AEF6-4B2B88C4D038}"/>
              </a:ext>
            </a:extLst>
          </p:cNvPr>
          <p:cNvSpPr/>
          <p:nvPr/>
        </p:nvSpPr>
        <p:spPr>
          <a:xfrm>
            <a:off x="6594194" y="4324651"/>
            <a:ext cx="1221069" cy="12987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5DA2CD3-D87E-4BD1-AA61-D0C6ACB331B5}"/>
              </a:ext>
            </a:extLst>
          </p:cNvPr>
          <p:cNvSpPr/>
          <p:nvPr/>
        </p:nvSpPr>
        <p:spPr>
          <a:xfrm>
            <a:off x="4568770" y="215439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86A8DC-80B6-42C2-BB5A-C188A4309C2D}"/>
              </a:ext>
            </a:extLst>
          </p:cNvPr>
          <p:cNvSpPr/>
          <p:nvPr/>
        </p:nvSpPr>
        <p:spPr>
          <a:xfrm>
            <a:off x="3579938" y="536505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D2277F-2441-49A2-B6B3-2F7F8E568E0A}"/>
              </a:ext>
            </a:extLst>
          </p:cNvPr>
          <p:cNvSpPr/>
          <p:nvPr/>
        </p:nvSpPr>
        <p:spPr>
          <a:xfrm>
            <a:off x="10039131" y="530637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D37110C-9307-47CF-A3BD-85FD2B2515F4}"/>
              </a:ext>
            </a:extLst>
          </p:cNvPr>
          <p:cNvSpPr/>
          <p:nvPr/>
        </p:nvSpPr>
        <p:spPr>
          <a:xfrm>
            <a:off x="11041276" y="329564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450C4C2-91D7-4CE9-9065-230F9B671CF1}"/>
              </a:ext>
            </a:extLst>
          </p:cNvPr>
          <p:cNvSpPr/>
          <p:nvPr/>
        </p:nvSpPr>
        <p:spPr>
          <a:xfrm>
            <a:off x="10768804" y="584026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8ECA1F1-5982-48AD-932D-5A58477D5BA5}"/>
              </a:ext>
            </a:extLst>
          </p:cNvPr>
          <p:cNvSpPr/>
          <p:nvPr/>
        </p:nvSpPr>
        <p:spPr>
          <a:xfrm>
            <a:off x="10330077" y="396066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800E482-DE99-44C4-8F83-97D4DD2BEC62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 rot="10800000" flipV="1">
            <a:off x="3646614" y="2221071"/>
            <a:ext cx="922157" cy="314398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DC09048-F5DD-4C36-8DE0-23EE4038841D}"/>
              </a:ext>
            </a:extLst>
          </p:cNvPr>
          <p:cNvCxnSpPr>
            <a:cxnSpLocks/>
            <a:stCxn id="37" idx="6"/>
            <a:endCxn id="38" idx="4"/>
          </p:cNvCxnSpPr>
          <p:nvPr/>
        </p:nvCxnSpPr>
        <p:spPr>
          <a:xfrm flipV="1">
            <a:off x="10172481" y="3428997"/>
            <a:ext cx="935470" cy="1944057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E705461-2230-4558-82AA-26E33D364E7B}"/>
              </a:ext>
            </a:extLst>
          </p:cNvPr>
          <p:cNvCxnSpPr>
            <a:stCxn id="40" idx="6"/>
            <a:endCxn id="39" idx="0"/>
          </p:cNvCxnSpPr>
          <p:nvPr/>
        </p:nvCxnSpPr>
        <p:spPr>
          <a:xfrm>
            <a:off x="10463427" y="4027340"/>
            <a:ext cx="372052" cy="181292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D38C878-0BDA-44F4-809E-36C061FED1F3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2263775" y="1625614"/>
            <a:ext cx="1964092" cy="2766139"/>
          </a:xfrm>
          <a:prstGeom prst="bentConnector3">
            <a:avLst>
              <a:gd name="adj1" fmla="val 62697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CAB3B49-E609-448C-A1C7-BDC58FEF9770}"/>
              </a:ext>
            </a:extLst>
          </p:cNvPr>
          <p:cNvCxnSpPr>
            <a:cxnSpLocks/>
            <a:stCxn id="60" idx="4"/>
            <a:endCxn id="28" idx="0"/>
          </p:cNvCxnSpPr>
          <p:nvPr/>
        </p:nvCxnSpPr>
        <p:spPr>
          <a:xfrm rot="16200000" flipH="1">
            <a:off x="5291398" y="2411319"/>
            <a:ext cx="770639" cy="3056024"/>
          </a:xfrm>
          <a:prstGeom prst="bentConnector3">
            <a:avLst>
              <a:gd name="adj1" fmla="val 8236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E86CDB42-9520-432C-A887-54FAF66E60E1}"/>
              </a:ext>
            </a:extLst>
          </p:cNvPr>
          <p:cNvSpPr/>
          <p:nvPr/>
        </p:nvSpPr>
        <p:spPr>
          <a:xfrm>
            <a:off x="4942759" y="270632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3FA394C-E68B-456B-8490-092B70A3484A}"/>
              </a:ext>
            </a:extLst>
          </p:cNvPr>
          <p:cNvSpPr/>
          <p:nvPr/>
        </p:nvSpPr>
        <p:spPr>
          <a:xfrm>
            <a:off x="4082030" y="342066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DE36710-FA84-4804-8150-746ECAD0DE0E}"/>
              </a:ext>
            </a:extLst>
          </p:cNvPr>
          <p:cNvCxnSpPr>
            <a:stCxn id="60" idx="0"/>
            <a:endCxn id="52" idx="4"/>
          </p:cNvCxnSpPr>
          <p:nvPr/>
        </p:nvCxnSpPr>
        <p:spPr>
          <a:xfrm rot="5400000" flipH="1" flipV="1">
            <a:off x="4288578" y="2699807"/>
            <a:ext cx="580983" cy="860729"/>
          </a:xfrm>
          <a:prstGeom prst="bentConnector3">
            <a:avLst>
              <a:gd name="adj1" fmla="val 59539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BCE7353-9150-41DA-8A50-F3AEED581F91}"/>
              </a:ext>
            </a:extLst>
          </p:cNvPr>
          <p:cNvCxnSpPr>
            <a:stCxn id="60" idx="0"/>
          </p:cNvCxnSpPr>
          <p:nvPr/>
        </p:nvCxnSpPr>
        <p:spPr>
          <a:xfrm>
            <a:off x="4148705" y="3420662"/>
            <a:ext cx="3250" cy="20014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7ED808-F0DB-4C26-8E3B-CD9C24004F44}"/>
              </a:ext>
            </a:extLst>
          </p:cNvPr>
          <p:cNvSpPr/>
          <p:nvPr/>
        </p:nvSpPr>
        <p:spPr>
          <a:xfrm>
            <a:off x="756875" y="2706328"/>
            <a:ext cx="1341185" cy="157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B2E78C-0355-4536-8EDF-C6C766A1C2A5}"/>
              </a:ext>
            </a:extLst>
          </p:cNvPr>
          <p:cNvSpPr/>
          <p:nvPr/>
        </p:nvSpPr>
        <p:spPr>
          <a:xfrm>
            <a:off x="756875" y="2865460"/>
            <a:ext cx="1341185" cy="12987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9318263B-18CE-4B82-8433-F07F061CA257}"/>
              </a:ext>
            </a:extLst>
          </p:cNvPr>
          <p:cNvCxnSpPr>
            <a:stCxn id="41" idx="1"/>
            <a:endCxn id="25" idx="0"/>
          </p:cNvCxnSpPr>
          <p:nvPr/>
        </p:nvCxnSpPr>
        <p:spPr>
          <a:xfrm rot="10800000" flipH="1" flipV="1">
            <a:off x="756875" y="2785089"/>
            <a:ext cx="912716" cy="1543892"/>
          </a:xfrm>
          <a:prstGeom prst="bentConnector4">
            <a:avLst>
              <a:gd name="adj1" fmla="val -25046"/>
              <a:gd name="adj2" fmla="val 86277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615CD87-FA60-47E3-B6E8-F8E276286366}"/>
              </a:ext>
            </a:extLst>
          </p:cNvPr>
          <p:cNvCxnSpPr>
            <a:stCxn id="42" idx="3"/>
            <a:endCxn id="28" idx="1"/>
          </p:cNvCxnSpPr>
          <p:nvPr/>
        </p:nvCxnSpPr>
        <p:spPr>
          <a:xfrm>
            <a:off x="2098060" y="2930397"/>
            <a:ext cx="4496134" cy="1459191"/>
          </a:xfrm>
          <a:prstGeom prst="bentConnector3">
            <a:avLst>
              <a:gd name="adj1" fmla="val 4308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78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01DAAD-E271-40BB-9591-DF8B0067A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958"/>
          <a:stretch/>
        </p:blipFill>
        <p:spPr>
          <a:xfrm>
            <a:off x="509790" y="2438843"/>
            <a:ext cx="2865277" cy="154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99EF70-EAEC-40E0-B38E-47925B5EF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81"/>
          <a:stretch/>
        </p:blipFill>
        <p:spPr>
          <a:xfrm>
            <a:off x="509790" y="2593787"/>
            <a:ext cx="2865277" cy="22010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AFC1A2-AA03-42BC-8CD6-5847A9BF4920}"/>
              </a:ext>
            </a:extLst>
          </p:cNvPr>
          <p:cNvSpPr/>
          <p:nvPr/>
        </p:nvSpPr>
        <p:spPr>
          <a:xfrm>
            <a:off x="3548426" y="3543731"/>
            <a:ext cx="7770720" cy="202156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만일 플레이어의 캐릭터가 체력이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달하여 사망 할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ReSettingPosition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Transmission_Player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함수에서 플레이어를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리스폰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포인트에서 부활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PopulateBoneTransforms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다시 뼈대의 위치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값들을 로컬 좌표로 업데이트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컨트롤러 활성화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이전 착지 위치 값 갱신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LandingOver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기상 애니메이션 종료 시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호출 되어야 할 이벤트 함수를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‘Invoke’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호출하여 점프가 가능하도록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애니메이터에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점프 관련 변수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0A17C0-9BA0-47FB-AF38-E99E9EF9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808" y="2438843"/>
            <a:ext cx="2309918" cy="1009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BA4A48-450D-4B15-A62A-A607150E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426" y="2868205"/>
            <a:ext cx="3219798" cy="580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104450-C8C9-49B2-90B8-1E6582FCE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310" y="2837728"/>
            <a:ext cx="1652650" cy="5919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CF305-52D1-44A4-A63C-C58C04B8538F}"/>
              </a:ext>
            </a:extLst>
          </p:cNvPr>
          <p:cNvSpPr/>
          <p:nvPr/>
        </p:nvSpPr>
        <p:spPr>
          <a:xfrm>
            <a:off x="4322109" y="2868205"/>
            <a:ext cx="1155055" cy="14285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BE90F6-012F-47FD-8DFE-7D660B952337}"/>
              </a:ext>
            </a:extLst>
          </p:cNvPr>
          <p:cNvSpPr/>
          <p:nvPr/>
        </p:nvSpPr>
        <p:spPr>
          <a:xfrm>
            <a:off x="973285" y="2728301"/>
            <a:ext cx="1155055" cy="14285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3891C8-27BB-4939-AD36-AE6E10EFF849}"/>
              </a:ext>
            </a:extLst>
          </p:cNvPr>
          <p:cNvSpPr/>
          <p:nvPr/>
        </p:nvSpPr>
        <p:spPr>
          <a:xfrm>
            <a:off x="3798008" y="3878228"/>
            <a:ext cx="1577556" cy="24119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E5D147-C909-499A-90D7-886DF928F836}"/>
              </a:ext>
            </a:extLst>
          </p:cNvPr>
          <p:cNvSpPr/>
          <p:nvPr/>
        </p:nvSpPr>
        <p:spPr>
          <a:xfrm>
            <a:off x="7709429" y="2438843"/>
            <a:ext cx="742282" cy="15494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EF233D-A651-4DA4-8E33-68E2A6F436B2}"/>
              </a:ext>
            </a:extLst>
          </p:cNvPr>
          <p:cNvSpPr/>
          <p:nvPr/>
        </p:nvSpPr>
        <p:spPr>
          <a:xfrm>
            <a:off x="7062644" y="4794828"/>
            <a:ext cx="1259319" cy="19280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7F31EB-6C3C-444E-BD32-98088B37612D}"/>
              </a:ext>
            </a:extLst>
          </p:cNvPr>
          <p:cNvSpPr/>
          <p:nvPr/>
        </p:nvSpPr>
        <p:spPr>
          <a:xfrm>
            <a:off x="8003787" y="2868205"/>
            <a:ext cx="790963" cy="16120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DEBF83-2BB1-4353-8171-9B78FA77C996}"/>
              </a:ext>
            </a:extLst>
          </p:cNvPr>
          <p:cNvSpPr/>
          <p:nvPr/>
        </p:nvSpPr>
        <p:spPr>
          <a:xfrm>
            <a:off x="10264055" y="2828809"/>
            <a:ext cx="819877" cy="16120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DC842E9-77DB-4DA5-94CB-AE041211ABC7}"/>
              </a:ext>
            </a:extLst>
          </p:cNvPr>
          <p:cNvCxnSpPr>
            <a:stCxn id="25" idx="3"/>
            <a:endCxn id="24" idx="0"/>
          </p:cNvCxnSpPr>
          <p:nvPr/>
        </p:nvCxnSpPr>
        <p:spPr>
          <a:xfrm>
            <a:off x="2128340" y="2799726"/>
            <a:ext cx="2771297" cy="68479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53D5AE6-3BAA-46BB-B7FC-DDEFF0837974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 rot="5400000">
            <a:off x="4309626" y="3288216"/>
            <a:ext cx="867173" cy="312851"/>
          </a:xfrm>
          <a:prstGeom prst="bentConnector3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07E719A-7873-438C-8BE3-7E11A2ACF6B7}"/>
              </a:ext>
            </a:extLst>
          </p:cNvPr>
          <p:cNvCxnSpPr>
            <a:stCxn id="28" idx="0"/>
            <a:endCxn id="27" idx="3"/>
          </p:cNvCxnSpPr>
          <p:nvPr/>
        </p:nvCxnSpPr>
        <p:spPr>
          <a:xfrm rot="5400000" flipH="1" flipV="1">
            <a:off x="6932751" y="3275869"/>
            <a:ext cx="2278513" cy="759407"/>
          </a:xfrm>
          <a:prstGeom prst="bentConnector4">
            <a:avLst>
              <a:gd name="adj1" fmla="val 2899"/>
              <a:gd name="adj2" fmla="val 515656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F97C65E-C83A-466D-B24F-6084E4011232}"/>
              </a:ext>
            </a:extLst>
          </p:cNvPr>
          <p:cNvCxnSpPr>
            <a:stCxn id="30" idx="3"/>
            <a:endCxn id="36" idx="0"/>
          </p:cNvCxnSpPr>
          <p:nvPr/>
        </p:nvCxnSpPr>
        <p:spPr>
          <a:xfrm flipV="1">
            <a:off x="8794750" y="2828809"/>
            <a:ext cx="1879244" cy="119997"/>
          </a:xfrm>
          <a:prstGeom prst="bentConnector4">
            <a:avLst>
              <a:gd name="adj1" fmla="val 30738"/>
              <a:gd name="adj2" fmla="val 190441"/>
            </a:avLst>
          </a:prstGeom>
          <a:ln w="1905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400264E4-EAAD-4856-9528-ECBA70755A97}"/>
              </a:ext>
            </a:extLst>
          </p:cNvPr>
          <p:cNvSpPr/>
          <p:nvPr/>
        </p:nvSpPr>
        <p:spPr>
          <a:xfrm>
            <a:off x="2741419" y="374213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8145EA-DBCC-443E-BC54-78AF14424968}"/>
              </a:ext>
            </a:extLst>
          </p:cNvPr>
          <p:cNvSpPr/>
          <p:nvPr/>
        </p:nvSpPr>
        <p:spPr>
          <a:xfrm>
            <a:off x="738957" y="4368855"/>
            <a:ext cx="803515" cy="14285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31F334D-5ACA-4829-8567-7877DCB7282D}"/>
              </a:ext>
            </a:extLst>
          </p:cNvPr>
          <p:cNvCxnSpPr>
            <a:cxnSpLocks/>
            <a:stCxn id="43" idx="1"/>
            <a:endCxn id="27" idx="0"/>
          </p:cNvCxnSpPr>
          <p:nvPr/>
        </p:nvCxnSpPr>
        <p:spPr>
          <a:xfrm rot="10800000" flipH="1">
            <a:off x="738956" y="2438844"/>
            <a:ext cx="7341613" cy="2001437"/>
          </a:xfrm>
          <a:prstGeom prst="bentConnector4">
            <a:avLst>
              <a:gd name="adj1" fmla="val -5756"/>
              <a:gd name="adj2" fmla="val 111422"/>
            </a:avLst>
          </a:prstGeom>
          <a:ln w="190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B8BEE18-D865-4C3F-B7B4-17B12EFCED3A}"/>
              </a:ext>
            </a:extLst>
          </p:cNvPr>
          <p:cNvSpPr/>
          <p:nvPr/>
        </p:nvSpPr>
        <p:spPr>
          <a:xfrm>
            <a:off x="3687327" y="496853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D9DF951-05F2-46C9-8D66-2CE1EA34B69C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874769" y="3808808"/>
            <a:ext cx="812558" cy="122639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0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8D86B9-1659-4478-9ADC-CBE5777A2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81"/>
          <a:stretch/>
        </p:blipFill>
        <p:spPr>
          <a:xfrm>
            <a:off x="509791" y="1252453"/>
            <a:ext cx="7911017" cy="127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B33E81-CDDC-4854-B3AB-219F071C7FCC}"/>
              </a:ext>
            </a:extLst>
          </p:cNvPr>
          <p:cNvSpPr/>
          <p:nvPr/>
        </p:nvSpPr>
        <p:spPr>
          <a:xfrm>
            <a:off x="3418972" y="4858473"/>
            <a:ext cx="7911017" cy="132731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추락 중인 상태이므로 경계면에 닿았는지 파악하는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및 일부 변수 값 변경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PlayerHeightCheck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함수를 통해서 만일 캐릭터가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경게면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모서리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닿아 떨어지는 판정으로 움직이지 못하는 것을 방지하기 위해 플레이어의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값을 주기적으로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장애물 오브젝트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MovingBlock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HoldBlock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HideBlock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 검출 시 밟고 있는 오브젝트의 종류에 따라 종속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장애물 오브젝트 모션 등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DD39FE-A59B-4DF6-B358-04E30A1A8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03"/>
          <a:stretch/>
        </p:blipFill>
        <p:spPr>
          <a:xfrm>
            <a:off x="509790" y="1379678"/>
            <a:ext cx="7911017" cy="1191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49C1C-D847-4EE2-8C2C-2AEC4EE6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672" y="3339638"/>
            <a:ext cx="2779670" cy="1070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A19DA3-23FF-45F0-B299-35AECBC59C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848"/>
          <a:stretch/>
        </p:blipFill>
        <p:spPr>
          <a:xfrm>
            <a:off x="505658" y="2570701"/>
            <a:ext cx="8232326" cy="1537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4AB84-005C-48C9-AF0C-1D99A2911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8" y="4108575"/>
            <a:ext cx="2842090" cy="165187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FAB077-44C1-4264-90C0-27369AB97FA4}"/>
              </a:ext>
            </a:extLst>
          </p:cNvPr>
          <p:cNvSpPr/>
          <p:nvPr/>
        </p:nvSpPr>
        <p:spPr>
          <a:xfrm>
            <a:off x="10009872" y="3339638"/>
            <a:ext cx="1043891" cy="14651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B9722B-2C1A-43BE-8D10-1EC641B6252C}"/>
              </a:ext>
            </a:extLst>
          </p:cNvPr>
          <p:cNvSpPr/>
          <p:nvPr/>
        </p:nvSpPr>
        <p:spPr>
          <a:xfrm>
            <a:off x="2046973" y="1785938"/>
            <a:ext cx="1129616" cy="14287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BC7801-0DD2-4FC4-94D9-6317E3ADD98E}"/>
              </a:ext>
            </a:extLst>
          </p:cNvPr>
          <p:cNvSpPr/>
          <p:nvPr/>
        </p:nvSpPr>
        <p:spPr>
          <a:xfrm>
            <a:off x="3622663" y="5156723"/>
            <a:ext cx="1713717" cy="17965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B5B2CC-EC5F-4BD0-B751-EA221593153E}"/>
              </a:ext>
            </a:extLst>
          </p:cNvPr>
          <p:cNvSpPr/>
          <p:nvPr/>
        </p:nvSpPr>
        <p:spPr>
          <a:xfrm>
            <a:off x="3542046" y="369416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1276281-990A-4658-9157-2A15EF3A0ACA}"/>
              </a:ext>
            </a:extLst>
          </p:cNvPr>
          <p:cNvSpPr/>
          <p:nvPr/>
        </p:nvSpPr>
        <p:spPr>
          <a:xfrm>
            <a:off x="3084223" y="472512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77524E0-4D65-44D6-A653-6C31D5635110}"/>
              </a:ext>
            </a:extLst>
          </p:cNvPr>
          <p:cNvSpPr/>
          <p:nvPr/>
        </p:nvSpPr>
        <p:spPr>
          <a:xfrm>
            <a:off x="4021714" y="284353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DA4516-C514-43C5-AAEC-A19F2DBC1A42}"/>
              </a:ext>
            </a:extLst>
          </p:cNvPr>
          <p:cNvSpPr/>
          <p:nvPr/>
        </p:nvSpPr>
        <p:spPr>
          <a:xfrm>
            <a:off x="3489313" y="593418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6E6BFD3-A7C2-4058-95FF-9E48B8D29110}"/>
              </a:ext>
            </a:extLst>
          </p:cNvPr>
          <p:cNvCxnSpPr>
            <a:stCxn id="26" idx="0"/>
            <a:endCxn id="24" idx="2"/>
          </p:cNvCxnSpPr>
          <p:nvPr/>
        </p:nvCxnSpPr>
        <p:spPr>
          <a:xfrm rot="5400000" flipH="1" flipV="1">
            <a:off x="6670384" y="1295289"/>
            <a:ext cx="1670573" cy="6052296"/>
          </a:xfrm>
          <a:prstGeom prst="bentConnector3">
            <a:avLst>
              <a:gd name="adj1" fmla="val 2733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8F3FDCCF-299C-42AF-9C2F-D73A6F9E449C}"/>
              </a:ext>
            </a:extLst>
          </p:cNvPr>
          <p:cNvSpPr/>
          <p:nvPr/>
        </p:nvSpPr>
        <p:spPr>
          <a:xfrm>
            <a:off x="3542045" y="486943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9F20A02-37E6-488E-B2AA-172BD307D4F8}"/>
              </a:ext>
            </a:extLst>
          </p:cNvPr>
          <p:cNvCxnSpPr>
            <a:stCxn id="30" idx="6"/>
            <a:endCxn id="37" idx="0"/>
          </p:cNvCxnSpPr>
          <p:nvPr/>
        </p:nvCxnSpPr>
        <p:spPr>
          <a:xfrm flipH="1">
            <a:off x="3608720" y="2910211"/>
            <a:ext cx="546344" cy="1959222"/>
          </a:xfrm>
          <a:prstGeom prst="bentConnector4">
            <a:avLst>
              <a:gd name="adj1" fmla="val -41842"/>
              <a:gd name="adj2" fmla="val 5170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D90368B-7CEC-47FD-B936-1B7B29DA251A}"/>
              </a:ext>
            </a:extLst>
          </p:cNvPr>
          <p:cNvCxnSpPr>
            <a:cxnSpLocks/>
            <a:stCxn id="27" idx="4"/>
            <a:endCxn id="37" idx="0"/>
          </p:cNvCxnSpPr>
          <p:nvPr/>
        </p:nvCxnSpPr>
        <p:spPr>
          <a:xfrm rot="5400000">
            <a:off x="3087763" y="4348475"/>
            <a:ext cx="104191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66AD1F10-669C-45F4-B938-17CDFEFCBD19}"/>
              </a:ext>
            </a:extLst>
          </p:cNvPr>
          <p:cNvCxnSpPr>
            <a:cxnSpLocks/>
            <a:stCxn id="28" idx="6"/>
            <a:endCxn id="37" idx="2"/>
          </p:cNvCxnSpPr>
          <p:nvPr/>
        </p:nvCxnSpPr>
        <p:spPr>
          <a:xfrm>
            <a:off x="3217573" y="4791798"/>
            <a:ext cx="324472" cy="14431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633635E-86E2-471D-BCEB-E7806E8EBAF6}"/>
              </a:ext>
            </a:extLst>
          </p:cNvPr>
          <p:cNvCxnSpPr>
            <a:cxnSpLocks/>
            <a:stCxn id="36" idx="2"/>
            <a:endCxn id="37" idx="4"/>
          </p:cNvCxnSpPr>
          <p:nvPr/>
        </p:nvCxnSpPr>
        <p:spPr>
          <a:xfrm rot="10800000" flipH="1">
            <a:off x="3489312" y="5002783"/>
            <a:ext cx="119407" cy="998076"/>
          </a:xfrm>
          <a:prstGeom prst="bentConnector4">
            <a:avLst>
              <a:gd name="adj1" fmla="val -191446"/>
              <a:gd name="adj2" fmla="val 5334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115973E-7836-4CD3-92F0-CEF84D927A4F}"/>
              </a:ext>
            </a:extLst>
          </p:cNvPr>
          <p:cNvCxnSpPr/>
          <p:nvPr/>
        </p:nvCxnSpPr>
        <p:spPr>
          <a:xfrm>
            <a:off x="3608719" y="4869433"/>
            <a:ext cx="0" cy="1333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EFEF4FF-5A09-446D-9E5E-103FFA452E82}"/>
              </a:ext>
            </a:extLst>
          </p:cNvPr>
          <p:cNvCxnSpPr/>
          <p:nvPr/>
        </p:nvCxnSpPr>
        <p:spPr>
          <a:xfrm>
            <a:off x="3542045" y="4934512"/>
            <a:ext cx="666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73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4AF675-5BD7-4575-99DC-C69EE25C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2" y="2623885"/>
            <a:ext cx="2694670" cy="29577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DEDC8E-2EB9-4A7D-814B-97366C571055}"/>
              </a:ext>
            </a:extLst>
          </p:cNvPr>
          <p:cNvSpPr/>
          <p:nvPr/>
        </p:nvSpPr>
        <p:spPr>
          <a:xfrm>
            <a:off x="3198362" y="2623885"/>
            <a:ext cx="8364930" cy="158434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블록의 경우 이동 시 플레이어도 블록을 따라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움직여야하기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때문에 설정했던 종속 관계를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PlatformManager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ClearPlatformData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종속 관계 해제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추락 중이 아니라면 현재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 연결을 위한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Trigger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및 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GravityCalc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캐릭터의 낙하 속도를 점차 증가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시기키도록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단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빠른 속도로 낙하 시 필드 및 오브젝트의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뚫을 가능성이 있기에 일정 속도 이상 떨어지는 것을 방지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BF60B-9A97-4722-A098-0359504C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55" y="4298266"/>
            <a:ext cx="3840915" cy="132731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1B95A0-6A6B-4207-B2E6-2408D76017E4}"/>
              </a:ext>
            </a:extLst>
          </p:cNvPr>
          <p:cNvSpPr/>
          <p:nvPr/>
        </p:nvSpPr>
        <p:spPr>
          <a:xfrm>
            <a:off x="414097" y="5435132"/>
            <a:ext cx="836853" cy="14651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4F1085-281E-4100-A482-DF43C45CAE3B}"/>
              </a:ext>
            </a:extLst>
          </p:cNvPr>
          <p:cNvSpPr/>
          <p:nvPr/>
        </p:nvSpPr>
        <p:spPr>
          <a:xfrm>
            <a:off x="4099639" y="4298266"/>
            <a:ext cx="791449" cy="14651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15B454-9A48-49AE-A8DC-75C379CB0245}"/>
              </a:ext>
            </a:extLst>
          </p:cNvPr>
          <p:cNvSpPr/>
          <p:nvPr/>
        </p:nvSpPr>
        <p:spPr>
          <a:xfrm>
            <a:off x="4534614" y="3683110"/>
            <a:ext cx="1116092" cy="19832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4053EF2-53F1-405B-A877-35E40195DA7F}"/>
              </a:ext>
            </a:extLst>
          </p:cNvPr>
          <p:cNvSpPr/>
          <p:nvPr/>
        </p:nvSpPr>
        <p:spPr>
          <a:xfrm>
            <a:off x="3687327" y="300055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88C141A-4232-4335-B837-F84D48F6541F}"/>
              </a:ext>
            </a:extLst>
          </p:cNvPr>
          <p:cNvSpPr/>
          <p:nvPr/>
        </p:nvSpPr>
        <p:spPr>
          <a:xfrm>
            <a:off x="2143122" y="31495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DD3D47-6CB6-4269-B987-D023E6004363}"/>
              </a:ext>
            </a:extLst>
          </p:cNvPr>
          <p:cNvSpPr/>
          <p:nvPr/>
        </p:nvSpPr>
        <p:spPr>
          <a:xfrm>
            <a:off x="3820677" y="337722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7AF2332-261D-4C01-A16F-825CA97D7895}"/>
              </a:ext>
            </a:extLst>
          </p:cNvPr>
          <p:cNvSpPr/>
          <p:nvPr/>
        </p:nvSpPr>
        <p:spPr>
          <a:xfrm>
            <a:off x="2442233" y="426221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69FCC8A-DCC8-42D9-A69A-836690C3C672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rot="5400000" flipH="1" flipV="1">
            <a:off x="2907415" y="2369613"/>
            <a:ext cx="82295" cy="1477530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9B07BF3-696C-457E-8073-2FFB27C9F213}"/>
              </a:ext>
            </a:extLst>
          </p:cNvPr>
          <p:cNvCxnSpPr>
            <a:stCxn id="27" idx="0"/>
            <a:endCxn id="26" idx="2"/>
          </p:cNvCxnSpPr>
          <p:nvPr/>
        </p:nvCxnSpPr>
        <p:spPr>
          <a:xfrm rot="5400000" flipH="1" flipV="1">
            <a:off x="2755635" y="3197173"/>
            <a:ext cx="818314" cy="1311769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697D3C8-0350-45C8-A844-DB5273B9297A}"/>
              </a:ext>
            </a:extLst>
          </p:cNvPr>
          <p:cNvCxnSpPr>
            <a:stCxn id="20" idx="3"/>
            <a:endCxn id="21" idx="2"/>
          </p:cNvCxnSpPr>
          <p:nvPr/>
        </p:nvCxnSpPr>
        <p:spPr>
          <a:xfrm flipV="1">
            <a:off x="1250950" y="4444778"/>
            <a:ext cx="3244414" cy="1063610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958A0B4-780A-4120-A7BD-3CC6B68BD337}"/>
              </a:ext>
            </a:extLst>
          </p:cNvPr>
          <p:cNvCxnSpPr>
            <a:stCxn id="22" idx="1"/>
            <a:endCxn id="21" idx="1"/>
          </p:cNvCxnSpPr>
          <p:nvPr/>
        </p:nvCxnSpPr>
        <p:spPr>
          <a:xfrm rot="10800000" flipV="1">
            <a:off x="4099640" y="3782274"/>
            <a:ext cx="434975" cy="589248"/>
          </a:xfrm>
          <a:prstGeom prst="bentConnector3">
            <a:avLst>
              <a:gd name="adj1" fmla="val 31818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8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E159B-310E-466E-A58E-015D9A5E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47" y="1414008"/>
            <a:ext cx="5209138" cy="34404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41B155-3605-4369-AF52-8DCB76CAAE6A}"/>
              </a:ext>
            </a:extLst>
          </p:cNvPr>
          <p:cNvSpPr/>
          <p:nvPr/>
        </p:nvSpPr>
        <p:spPr>
          <a:xfrm>
            <a:off x="5543438" y="1857354"/>
            <a:ext cx="6237082" cy="255762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추가 행동들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둘러보기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달리기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관한 동작 여부를 각 액션에 바인딩 설정된 키 입력 발생 시 동작하도록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InputMovement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플레이어가 조종하는 캐릭터의 움직임 및 관련 애니메이션 조작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b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캐릭터가 움직이는 방향 및 뛰는 여부에 따른 이동 속도 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이동 시 방향을 결정하기 위해 상하좌우를 구분 지을 수 있도록 벡터 변수 생성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BackWardChack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정면을 기준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플레이어가 보는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뒤로 이동 키를 입력 중인지 여부를 확인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96C3E3-3404-426B-928C-99F2EDF0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47" y="1272191"/>
            <a:ext cx="1190873" cy="145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339876-11AF-4A60-9930-AAA38761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0" y="4856590"/>
            <a:ext cx="2427926" cy="587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F389E-81B4-4487-B4CD-6BCB0FBA14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896" b="75746"/>
          <a:stretch/>
        </p:blipFill>
        <p:spPr>
          <a:xfrm>
            <a:off x="3171187" y="4996244"/>
            <a:ext cx="4032252" cy="13106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09979E-FBEB-4CEB-99CB-4FF38A7DF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021" y="4996244"/>
            <a:ext cx="3661764" cy="1310668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0730FE7-7369-4EB3-9058-0830F3B6E840}"/>
              </a:ext>
            </a:extLst>
          </p:cNvPr>
          <p:cNvSpPr/>
          <p:nvPr/>
        </p:nvSpPr>
        <p:spPr>
          <a:xfrm>
            <a:off x="3779809" y="313421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48C05B-4911-4F53-91AA-1DDC8CDCCCEB}"/>
              </a:ext>
            </a:extLst>
          </p:cNvPr>
          <p:cNvSpPr/>
          <p:nvPr/>
        </p:nvSpPr>
        <p:spPr>
          <a:xfrm>
            <a:off x="5572459" y="215978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657BB7-DFF2-4523-AE28-E310B11EBC40}"/>
              </a:ext>
            </a:extLst>
          </p:cNvPr>
          <p:cNvSpPr/>
          <p:nvPr/>
        </p:nvSpPr>
        <p:spPr>
          <a:xfrm>
            <a:off x="509790" y="5150291"/>
            <a:ext cx="880860" cy="11703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7C8DFF-32F4-4B37-AEB8-B86380211DA5}"/>
              </a:ext>
            </a:extLst>
          </p:cNvPr>
          <p:cNvSpPr/>
          <p:nvPr/>
        </p:nvSpPr>
        <p:spPr>
          <a:xfrm>
            <a:off x="3944115" y="4998223"/>
            <a:ext cx="880860" cy="13098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082FD9-A5C6-4EEB-8C88-DF4BFEC67F40}"/>
              </a:ext>
            </a:extLst>
          </p:cNvPr>
          <p:cNvSpPr/>
          <p:nvPr/>
        </p:nvSpPr>
        <p:spPr>
          <a:xfrm>
            <a:off x="5738153" y="2588531"/>
            <a:ext cx="1412542" cy="19961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473E7E-2753-49A2-A2CB-6E23DC10CF44}"/>
              </a:ext>
            </a:extLst>
          </p:cNvPr>
          <p:cNvSpPr/>
          <p:nvPr/>
        </p:nvSpPr>
        <p:spPr>
          <a:xfrm>
            <a:off x="3408667" y="6151968"/>
            <a:ext cx="958545" cy="15494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899203-23C3-4756-A7A9-69D90B1A6D7D}"/>
              </a:ext>
            </a:extLst>
          </p:cNvPr>
          <p:cNvSpPr/>
          <p:nvPr/>
        </p:nvSpPr>
        <p:spPr>
          <a:xfrm>
            <a:off x="8345792" y="4983170"/>
            <a:ext cx="756933" cy="15494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7C5751-4DC5-43E4-8534-8DB9CF434B60}"/>
              </a:ext>
            </a:extLst>
          </p:cNvPr>
          <p:cNvSpPr/>
          <p:nvPr/>
        </p:nvSpPr>
        <p:spPr>
          <a:xfrm>
            <a:off x="6118701" y="3870920"/>
            <a:ext cx="1525112" cy="1557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44C54A7-087C-4CA3-89E7-62262236962E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 flipV="1">
            <a:off x="3913159" y="2226456"/>
            <a:ext cx="1659300" cy="974436"/>
          </a:xfrm>
          <a:prstGeom prst="bentConnector3">
            <a:avLst>
              <a:gd name="adj1" fmla="val 2105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8DA696A-BFD2-44D6-B87B-CB3C42792940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1390650" y="5063718"/>
            <a:ext cx="2553465" cy="145090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6234D1E-14B8-4A2C-AA3E-05E1BE45CAB2}"/>
              </a:ext>
            </a:extLst>
          </p:cNvPr>
          <p:cNvCxnSpPr>
            <a:cxnSpLocks/>
            <a:stCxn id="30" idx="1"/>
            <a:endCxn id="28" idx="0"/>
          </p:cNvCxnSpPr>
          <p:nvPr/>
        </p:nvCxnSpPr>
        <p:spPr>
          <a:xfrm rot="10800000" flipV="1">
            <a:off x="4384545" y="2688337"/>
            <a:ext cx="1353608" cy="230988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C0C5264-DE83-4B9D-87D5-1E603062970B}"/>
              </a:ext>
            </a:extLst>
          </p:cNvPr>
          <p:cNvCxnSpPr>
            <a:stCxn id="38" idx="2"/>
            <a:endCxn id="37" idx="0"/>
          </p:cNvCxnSpPr>
          <p:nvPr/>
        </p:nvCxnSpPr>
        <p:spPr>
          <a:xfrm rot="16200000" flipH="1">
            <a:off x="7324520" y="3583430"/>
            <a:ext cx="956477" cy="1843002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D6B4797-7FCA-4CD5-8E3D-9953E8E20321}"/>
              </a:ext>
            </a:extLst>
          </p:cNvPr>
          <p:cNvCxnSpPr>
            <a:stCxn id="36" idx="3"/>
            <a:endCxn id="37" idx="2"/>
          </p:cNvCxnSpPr>
          <p:nvPr/>
        </p:nvCxnSpPr>
        <p:spPr>
          <a:xfrm flipV="1">
            <a:off x="4367212" y="5138114"/>
            <a:ext cx="4357047" cy="1091326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8F22640-4A3A-4A38-B7B7-1E53E720D83F}"/>
              </a:ext>
            </a:extLst>
          </p:cNvPr>
          <p:cNvSpPr/>
          <p:nvPr/>
        </p:nvSpPr>
        <p:spPr>
          <a:xfrm>
            <a:off x="5752040" y="537731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B285DD-1E82-487F-9664-428F2DB33440}"/>
              </a:ext>
            </a:extLst>
          </p:cNvPr>
          <p:cNvSpPr/>
          <p:nvPr/>
        </p:nvSpPr>
        <p:spPr>
          <a:xfrm>
            <a:off x="7087388" y="582204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FBC32E7-D8A1-4C83-88F6-45BF9E147404}"/>
              </a:ext>
            </a:extLst>
          </p:cNvPr>
          <p:cNvSpPr/>
          <p:nvPr/>
        </p:nvSpPr>
        <p:spPr>
          <a:xfrm>
            <a:off x="6334869" y="312950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3C5FFBA-7137-4BA7-936A-061CB9F934C2}"/>
              </a:ext>
            </a:extLst>
          </p:cNvPr>
          <p:cNvSpPr/>
          <p:nvPr/>
        </p:nvSpPr>
        <p:spPr>
          <a:xfrm>
            <a:off x="5503647" y="354036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3A8ACE1-B741-48ED-8E88-76350CA5695C}"/>
              </a:ext>
            </a:extLst>
          </p:cNvPr>
          <p:cNvCxnSpPr>
            <a:cxnSpLocks/>
            <a:stCxn id="49" idx="4"/>
            <a:endCxn id="47" idx="7"/>
          </p:cNvCxnSpPr>
          <p:nvPr/>
        </p:nvCxnSpPr>
        <p:spPr>
          <a:xfrm rot="16200000" flipH="1">
            <a:off x="5301836" y="3942200"/>
            <a:ext cx="2167859" cy="1630887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CA9F5C1-6D2A-434E-8772-A878E8C1F2A5}"/>
              </a:ext>
            </a:extLst>
          </p:cNvPr>
          <p:cNvCxnSpPr>
            <a:cxnSpLocks/>
            <a:stCxn id="48" idx="2"/>
            <a:endCxn id="46" idx="2"/>
          </p:cNvCxnSpPr>
          <p:nvPr/>
        </p:nvCxnSpPr>
        <p:spPr>
          <a:xfrm rot="10800000" flipV="1">
            <a:off x="5752041" y="3196182"/>
            <a:ext cx="582829" cy="2247810"/>
          </a:xfrm>
          <a:prstGeom prst="bentConnector3">
            <a:avLst>
              <a:gd name="adj1" fmla="val 15982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28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BE8EEC-A34F-49F7-B744-1FE2A0457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6" r="25431" b="67230"/>
          <a:stretch/>
        </p:blipFill>
        <p:spPr>
          <a:xfrm>
            <a:off x="509790" y="1997109"/>
            <a:ext cx="5456670" cy="369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00245E-DC74-4A24-92D4-DE668902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" r="25431" b="96773"/>
          <a:stretch/>
        </p:blipFill>
        <p:spPr>
          <a:xfrm>
            <a:off x="509790" y="1850132"/>
            <a:ext cx="5456670" cy="1642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9DDE12-319A-4370-BDEF-DD72BF1AB56C}"/>
              </a:ext>
            </a:extLst>
          </p:cNvPr>
          <p:cNvSpPr/>
          <p:nvPr/>
        </p:nvSpPr>
        <p:spPr>
          <a:xfrm>
            <a:off x="520660" y="2507476"/>
            <a:ext cx="5456671" cy="65488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InputHorizontal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’,’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InputVertical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통해서 미리 구해 놓은 벡터 변수에 입력 값을 곱하고 더해서 방향 값을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InputVertical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동일 형태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0ED2A5-5C5A-4866-BB68-24B00083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70" y="1337921"/>
            <a:ext cx="4269281" cy="2025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02E2D0-0ABF-4717-97B9-1171A1782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7" y="3544663"/>
            <a:ext cx="7162142" cy="26338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8485FF-577F-4EE6-A853-5FD03A199765}"/>
              </a:ext>
            </a:extLst>
          </p:cNvPr>
          <p:cNvSpPr/>
          <p:nvPr/>
        </p:nvSpPr>
        <p:spPr>
          <a:xfrm>
            <a:off x="7673937" y="3544663"/>
            <a:ext cx="3866132" cy="218710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 공중 점프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착지 시 높이에 따른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Damage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계산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 여부 등에 관여하는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변수들의 값들을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Sqrt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점프의 높이를 조절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점프 시 연출을 위한 이펙트 생성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‘Jumping’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통해서 점프 중 오브젝트의 벽면에 캐릭터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콜라이더가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지면으로 인식하여 점프가 중단되는 것을 방지토록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67629-BB5E-4CC6-A21A-97A1F7356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107" y="5813890"/>
            <a:ext cx="2933932" cy="72929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8DA5CC13-8367-40A1-9D71-9532169AD19E}"/>
              </a:ext>
            </a:extLst>
          </p:cNvPr>
          <p:cNvSpPr/>
          <p:nvPr/>
        </p:nvSpPr>
        <p:spPr>
          <a:xfrm>
            <a:off x="3758267" y="451517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C605D5-F2F6-4FE0-8609-6CDDD341319D}"/>
              </a:ext>
            </a:extLst>
          </p:cNvPr>
          <p:cNvSpPr/>
          <p:nvPr/>
        </p:nvSpPr>
        <p:spPr>
          <a:xfrm>
            <a:off x="5512603" y="530575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06C7AF6-1D0D-46AF-9257-6D492FD1633B}"/>
              </a:ext>
            </a:extLst>
          </p:cNvPr>
          <p:cNvSpPr/>
          <p:nvPr/>
        </p:nvSpPr>
        <p:spPr>
          <a:xfrm>
            <a:off x="8425392" y="438182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379E0DB-AB75-46EE-A0E0-D6D9ABA246EC}"/>
              </a:ext>
            </a:extLst>
          </p:cNvPr>
          <p:cNvSpPr/>
          <p:nvPr/>
        </p:nvSpPr>
        <p:spPr>
          <a:xfrm>
            <a:off x="8215960" y="475636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F7D177-D347-477C-87F9-E99631509F21}"/>
              </a:ext>
            </a:extLst>
          </p:cNvPr>
          <p:cNvSpPr/>
          <p:nvPr/>
        </p:nvSpPr>
        <p:spPr>
          <a:xfrm>
            <a:off x="7673937" y="379433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553C4A9-7297-4A9C-B1A1-39EFA5CCB115}"/>
              </a:ext>
            </a:extLst>
          </p:cNvPr>
          <p:cNvSpPr/>
          <p:nvPr/>
        </p:nvSpPr>
        <p:spPr>
          <a:xfrm>
            <a:off x="4102062" y="499422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DDB721-1956-4232-8840-227FE5B7C1AA}"/>
              </a:ext>
            </a:extLst>
          </p:cNvPr>
          <p:cNvSpPr/>
          <p:nvPr/>
        </p:nvSpPr>
        <p:spPr>
          <a:xfrm>
            <a:off x="1994439" y="2027581"/>
            <a:ext cx="891636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D3E74F-19AF-437F-AC38-9274732B6374}"/>
              </a:ext>
            </a:extLst>
          </p:cNvPr>
          <p:cNvSpPr/>
          <p:nvPr/>
        </p:nvSpPr>
        <p:spPr>
          <a:xfrm>
            <a:off x="3490913" y="2034744"/>
            <a:ext cx="1033461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E24757D-2EBD-49FB-B42A-30DD1493363C}"/>
              </a:ext>
            </a:extLst>
          </p:cNvPr>
          <p:cNvSpPr/>
          <p:nvPr/>
        </p:nvSpPr>
        <p:spPr>
          <a:xfrm>
            <a:off x="6990222" y="1337921"/>
            <a:ext cx="969504" cy="12257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8405F1-3373-45C4-BB4D-F16AD8A570B1}"/>
              </a:ext>
            </a:extLst>
          </p:cNvPr>
          <p:cNvSpPr/>
          <p:nvPr/>
        </p:nvSpPr>
        <p:spPr>
          <a:xfrm>
            <a:off x="684541" y="2551711"/>
            <a:ext cx="2747633" cy="19703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14C753-4214-4890-A6F4-32E9B2D4F663}"/>
              </a:ext>
            </a:extLst>
          </p:cNvPr>
          <p:cNvSpPr/>
          <p:nvPr/>
        </p:nvSpPr>
        <p:spPr>
          <a:xfrm>
            <a:off x="9202514" y="5813890"/>
            <a:ext cx="567756" cy="13209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693E5E-FF2C-494A-85B3-FC92913F6E1F}"/>
              </a:ext>
            </a:extLst>
          </p:cNvPr>
          <p:cNvSpPr/>
          <p:nvPr/>
        </p:nvSpPr>
        <p:spPr>
          <a:xfrm>
            <a:off x="8721500" y="5088138"/>
            <a:ext cx="836837" cy="17918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21328C-C35C-48E6-A61F-23427AC3FF06}"/>
              </a:ext>
            </a:extLst>
          </p:cNvPr>
          <p:cNvSpPr/>
          <p:nvPr/>
        </p:nvSpPr>
        <p:spPr>
          <a:xfrm>
            <a:off x="1906728" y="5905500"/>
            <a:ext cx="642797" cy="15470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5CA667D-7509-4339-8846-2259A8F96906}"/>
              </a:ext>
            </a:extLst>
          </p:cNvPr>
          <p:cNvCxnSpPr>
            <a:stCxn id="39" idx="0"/>
            <a:endCxn id="38" idx="2"/>
          </p:cNvCxnSpPr>
          <p:nvPr/>
        </p:nvCxnSpPr>
        <p:spPr>
          <a:xfrm rot="5400000" flipH="1" flipV="1">
            <a:off x="4221061" y="-702202"/>
            <a:ext cx="1091211" cy="5416616"/>
          </a:xfrm>
          <a:prstGeom prst="bentConnector3">
            <a:avLst>
              <a:gd name="adj1" fmla="val 1246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98A64A0-80AA-4956-88DC-D9B73F63DE67}"/>
              </a:ext>
            </a:extLst>
          </p:cNvPr>
          <p:cNvCxnSpPr>
            <a:stCxn id="36" idx="0"/>
            <a:endCxn id="38" idx="1"/>
          </p:cNvCxnSpPr>
          <p:nvPr/>
        </p:nvCxnSpPr>
        <p:spPr>
          <a:xfrm rot="5400000" flipH="1" flipV="1">
            <a:off x="4401054" y="-561586"/>
            <a:ext cx="628370" cy="454996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7031E03-BA38-4F56-9C51-CD493937EFD6}"/>
              </a:ext>
            </a:extLst>
          </p:cNvPr>
          <p:cNvCxnSpPr>
            <a:stCxn id="37" idx="0"/>
            <a:endCxn id="38" idx="1"/>
          </p:cNvCxnSpPr>
          <p:nvPr/>
        </p:nvCxnSpPr>
        <p:spPr>
          <a:xfrm rot="5400000" flipH="1" flipV="1">
            <a:off x="5181167" y="225689"/>
            <a:ext cx="635533" cy="2982578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26F0F58-87D5-45E0-9715-F6214CE27E43}"/>
              </a:ext>
            </a:extLst>
          </p:cNvPr>
          <p:cNvCxnSpPr>
            <a:stCxn id="41" idx="0"/>
            <a:endCxn id="40" idx="1"/>
          </p:cNvCxnSpPr>
          <p:nvPr/>
        </p:nvCxnSpPr>
        <p:spPr>
          <a:xfrm rot="16200000" flipH="1">
            <a:off x="8775317" y="5452740"/>
            <a:ext cx="791798" cy="62595"/>
          </a:xfrm>
          <a:prstGeom prst="bentConnector4">
            <a:avLst>
              <a:gd name="adj1" fmla="val -8421"/>
              <a:gd name="adj2" fmla="val -240317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34CBBC5-38C0-44FB-AE72-16B9F4016845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rot="5400000" flipH="1" flipV="1">
            <a:off x="5422358" y="2263598"/>
            <a:ext cx="654162" cy="384899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F4AFB19-5FF4-4703-8B7C-6001EBC9DD3F}"/>
              </a:ext>
            </a:extLst>
          </p:cNvPr>
          <p:cNvCxnSpPr>
            <a:stCxn id="30" idx="6"/>
            <a:endCxn id="26" idx="2"/>
          </p:cNvCxnSpPr>
          <p:nvPr/>
        </p:nvCxnSpPr>
        <p:spPr>
          <a:xfrm flipV="1">
            <a:off x="4235412" y="4448501"/>
            <a:ext cx="4189980" cy="612401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54CF579-5133-477B-8CE6-47AC9AF26F90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5645953" y="4823039"/>
            <a:ext cx="2570007" cy="54938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10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143531-5985-4293-94F8-B46158656B81}"/>
              </a:ext>
            </a:extLst>
          </p:cNvPr>
          <p:cNvSpPr txBox="1"/>
          <p:nvPr/>
        </p:nvSpPr>
        <p:spPr>
          <a:xfrm>
            <a:off x="781664" y="1196317"/>
            <a:ext cx="345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Banana 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4E3EF-E7C4-4E41-A053-6A90144D963E}"/>
              </a:ext>
            </a:extLst>
          </p:cNvPr>
          <p:cNvSpPr txBox="1"/>
          <p:nvPr/>
        </p:nvSpPr>
        <p:spPr>
          <a:xfrm>
            <a:off x="239467" y="118555"/>
            <a:ext cx="184727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/ </a:t>
            </a: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E5ACE9-0458-439B-927D-0874738036B1}"/>
              </a:ext>
            </a:extLst>
          </p:cNvPr>
          <p:cNvGrpSpPr/>
          <p:nvPr/>
        </p:nvGrpSpPr>
        <p:grpSpPr>
          <a:xfrm>
            <a:off x="575674" y="1537848"/>
            <a:ext cx="3569278" cy="304800"/>
            <a:chOff x="595745" y="1636761"/>
            <a:chExt cx="4511964" cy="3048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16D95A2-6FF0-4789-B83F-C3FA62F5FFDC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4368800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대각선 줄무늬 13">
              <a:extLst>
                <a:ext uri="{FF2B5EF4-FFF2-40B4-BE49-F238E27FC236}">
                  <a16:creationId xmlns:a16="http://schemas.microsoft.com/office/drawing/2014/main" id="{53BAD683-FB28-4886-BEDC-613ED6B14DC9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5A349A-EF3C-487A-AB60-3AF2ADBC8361}"/>
              </a:ext>
            </a:extLst>
          </p:cNvPr>
          <p:cNvSpPr/>
          <p:nvPr/>
        </p:nvSpPr>
        <p:spPr>
          <a:xfrm>
            <a:off x="599424" y="2327181"/>
            <a:ext cx="4621605" cy="278476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A9368E-94AC-47C3-A719-6FBF1082EB0C}"/>
              </a:ext>
            </a:extLst>
          </p:cNvPr>
          <p:cNvSpPr txBox="1"/>
          <p:nvPr/>
        </p:nvSpPr>
        <p:spPr>
          <a:xfrm>
            <a:off x="800392" y="2583191"/>
            <a:ext cx="410659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기간</a:t>
            </a:r>
            <a:endParaRPr lang="en-US" altLang="ko-KR" sz="16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2024.04.05~2024.07.08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8BACE5-6514-4AED-9EE4-329F7F331374}"/>
              </a:ext>
            </a:extLst>
          </p:cNvPr>
          <p:cNvSpPr txBox="1"/>
          <p:nvPr/>
        </p:nvSpPr>
        <p:spPr>
          <a:xfrm>
            <a:off x="781664" y="3319204"/>
            <a:ext cx="410659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개발 목적 및 동기</a:t>
            </a:r>
            <a:endParaRPr lang="en-US" altLang="ko-KR" sz="16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첫 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3D 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게임을 개발하고  시간이 지난 후 더 보강해보자는 생각으로 개발을 결심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 (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변경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애니메이션 삽입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오클루전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컬링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사용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래그돌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사용 등</a:t>
            </a:r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59B735-E620-404E-B9E7-30A84483D914}"/>
              </a:ext>
            </a:extLst>
          </p:cNvPr>
          <p:cNvSpPr txBox="1"/>
          <p:nvPr/>
        </p:nvSpPr>
        <p:spPr>
          <a:xfrm>
            <a:off x="800392" y="4465921"/>
            <a:ext cx="410659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장르 및 주요 기능</a:t>
            </a:r>
            <a:endParaRPr lang="en-US" altLang="ko-KR" sz="16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PC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플레이의 항아리 게임 류의 </a:t>
            </a:r>
            <a:r>
              <a:rPr lang="ko-KR" altLang="en-US" sz="11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포디언</a:t>
            </a:r>
            <a:r>
              <a:rPr lang="ko-KR" altLang="en-US" sz="11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게임</a:t>
            </a:r>
            <a:endParaRPr lang="en-US" altLang="ko-KR" sz="11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42169-BC6B-451C-A661-82DD54FD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02" y="2124872"/>
            <a:ext cx="5883692" cy="3309577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03BA017-D4A2-4ABC-8E00-BD5A43A6080B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D2D947-6A4C-4C38-B67D-AAC4BBB3282C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대각선 줄무늬 38">
              <a:extLst>
                <a:ext uri="{FF2B5EF4-FFF2-40B4-BE49-F238E27FC236}">
                  <a16:creationId xmlns:a16="http://schemas.microsoft.com/office/drawing/2014/main" id="{80E69301-A94A-4FA3-9E12-9D89FD26D2DB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3B2AC35-D794-49C3-BB0D-34A3BAEEEDA4}"/>
              </a:ext>
            </a:extLst>
          </p:cNvPr>
          <p:cNvSpPr txBox="1"/>
          <p:nvPr/>
        </p:nvSpPr>
        <p:spPr>
          <a:xfrm>
            <a:off x="67762" y="6319209"/>
            <a:ext cx="1847272" cy="5078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829984-38BF-42BA-B730-B88170FAA36B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20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A98887-DDEB-47D6-AB0E-99D259E6EAC0}"/>
              </a:ext>
            </a:extLst>
          </p:cNvPr>
          <p:cNvSpPr/>
          <p:nvPr/>
        </p:nvSpPr>
        <p:spPr>
          <a:xfrm>
            <a:off x="505138" y="2907291"/>
            <a:ext cx="3434070" cy="55335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애니메이션에 각 수평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수직 값에 상태에 대한 속도 값을 반영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B44A94-9A61-42EC-A490-3ACA8631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8" y="1993663"/>
            <a:ext cx="3434071" cy="8307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77A69-7292-4E07-A635-912F0EBA3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" r="53071" b="96773"/>
          <a:stretch/>
        </p:blipFill>
        <p:spPr>
          <a:xfrm>
            <a:off x="505138" y="1829401"/>
            <a:ext cx="3434071" cy="164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1FF83-CFC3-4D74-88C9-574C92DE6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07" y="1829401"/>
            <a:ext cx="3496163" cy="1724266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0B2A462-B35C-4F01-B1C5-12DC0B9AC149}"/>
              </a:ext>
            </a:extLst>
          </p:cNvPr>
          <p:cNvSpPr/>
          <p:nvPr/>
        </p:nvSpPr>
        <p:spPr>
          <a:xfrm>
            <a:off x="4273025" y="290729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74B2600-F7C6-4E00-AD86-D270151CA4AE}"/>
              </a:ext>
            </a:extLst>
          </p:cNvPr>
          <p:cNvSpPr/>
          <p:nvPr/>
        </p:nvSpPr>
        <p:spPr>
          <a:xfrm>
            <a:off x="3616000" y="324978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E5BEC9E-7CC1-4661-9686-90AF66045E27}"/>
              </a:ext>
            </a:extLst>
          </p:cNvPr>
          <p:cNvSpPr/>
          <p:nvPr/>
        </p:nvSpPr>
        <p:spPr>
          <a:xfrm>
            <a:off x="3749350" y="222557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663CF045-B361-49E2-9D39-9C64AE98A909}"/>
              </a:ext>
            </a:extLst>
          </p:cNvPr>
          <p:cNvCxnSpPr>
            <a:cxnSpLocks/>
            <a:stCxn id="21" idx="6"/>
            <a:endCxn id="19" idx="0"/>
          </p:cNvCxnSpPr>
          <p:nvPr/>
        </p:nvCxnSpPr>
        <p:spPr>
          <a:xfrm>
            <a:off x="3882700" y="2292245"/>
            <a:ext cx="457000" cy="615046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2329A9A-9FF7-4F86-8A8E-34471A8377C4}"/>
              </a:ext>
            </a:extLst>
          </p:cNvPr>
          <p:cNvCxnSpPr>
            <a:stCxn id="20" idx="6"/>
            <a:endCxn id="19" idx="4"/>
          </p:cNvCxnSpPr>
          <p:nvPr/>
        </p:nvCxnSpPr>
        <p:spPr>
          <a:xfrm flipV="1">
            <a:off x="3749350" y="3040641"/>
            <a:ext cx="590350" cy="27581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ED7A029-D357-4A01-B32E-E1FF241275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2578"/>
          <a:stretch/>
        </p:blipFill>
        <p:spPr>
          <a:xfrm>
            <a:off x="3882701" y="4469585"/>
            <a:ext cx="3307919" cy="16426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555DF1A-DB9A-45F3-A4FA-B10B80DE98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727"/>
          <a:stretch/>
        </p:blipFill>
        <p:spPr>
          <a:xfrm>
            <a:off x="3882700" y="4633846"/>
            <a:ext cx="3307919" cy="7142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1E905D-3D4E-4BBE-9E9C-6BD53D7CE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700" y="5458072"/>
            <a:ext cx="7664642" cy="71677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A4C195-6DAD-4CB9-A237-9D8AA558B630}"/>
              </a:ext>
            </a:extLst>
          </p:cNvPr>
          <p:cNvSpPr/>
          <p:nvPr/>
        </p:nvSpPr>
        <p:spPr>
          <a:xfrm>
            <a:off x="7295570" y="3898068"/>
            <a:ext cx="3971704" cy="146697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LateUpdate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RotateCamera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플레이어가 인게임에서 카메라를 통해 보고 있는 방향과 캐릭터가 보고 있는 방향을 통일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카메라가 보고 있는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정면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축을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업데이트하여 수평회전만을 고려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이를 구면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카메라가 보는 방향으로 캐릭터가 바라보도록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35A96C-BA46-4288-A88D-BF3E79F388A0}"/>
              </a:ext>
            </a:extLst>
          </p:cNvPr>
          <p:cNvSpPr/>
          <p:nvPr/>
        </p:nvSpPr>
        <p:spPr>
          <a:xfrm>
            <a:off x="4667248" y="5454684"/>
            <a:ext cx="839260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810BAA7-334B-4EFB-8AEB-5F0C4E8D0FA6}"/>
              </a:ext>
            </a:extLst>
          </p:cNvPr>
          <p:cNvSpPr/>
          <p:nvPr/>
        </p:nvSpPr>
        <p:spPr>
          <a:xfrm>
            <a:off x="4340223" y="4908823"/>
            <a:ext cx="839260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7AEF44-F94A-4BC2-9712-1AA6801310DE}"/>
              </a:ext>
            </a:extLst>
          </p:cNvPr>
          <p:cNvSpPr/>
          <p:nvPr/>
        </p:nvSpPr>
        <p:spPr>
          <a:xfrm>
            <a:off x="9049279" y="3991094"/>
            <a:ext cx="1349905" cy="16426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C57AF9B-156F-4539-A41C-C630D367F585}"/>
              </a:ext>
            </a:extLst>
          </p:cNvPr>
          <p:cNvSpPr/>
          <p:nvPr/>
        </p:nvSpPr>
        <p:spPr>
          <a:xfrm>
            <a:off x="9435717" y="574978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50D5A59-082B-4FF6-9338-2A71A4228354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16200000" flipH="1">
            <a:off x="4732566" y="5100372"/>
            <a:ext cx="381598" cy="32702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502C809-DE74-4B16-9942-6D8E50FF26B0}"/>
              </a:ext>
            </a:extLst>
          </p:cNvPr>
          <p:cNvCxnSpPr>
            <a:stCxn id="39" idx="0"/>
            <a:endCxn id="37" idx="3"/>
          </p:cNvCxnSpPr>
          <p:nvPr/>
        </p:nvCxnSpPr>
        <p:spPr>
          <a:xfrm rot="16200000" flipH="1" flipV="1">
            <a:off x="6842509" y="2655093"/>
            <a:ext cx="1545722" cy="4217724"/>
          </a:xfrm>
          <a:prstGeom prst="bentConnector4">
            <a:avLst>
              <a:gd name="adj1" fmla="val -9411"/>
              <a:gd name="adj2" fmla="val 5909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6EA8C916-7FFF-4818-88F2-FE84DC291EAF}"/>
              </a:ext>
            </a:extLst>
          </p:cNvPr>
          <p:cNvCxnSpPr>
            <a:stCxn id="36" idx="2"/>
            <a:endCxn id="40" idx="0"/>
          </p:cNvCxnSpPr>
          <p:nvPr/>
        </p:nvCxnSpPr>
        <p:spPr>
          <a:xfrm rot="16200000" flipH="1">
            <a:off x="9199537" y="5446931"/>
            <a:ext cx="384740" cy="22097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3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239E7C-2E40-4677-973C-B022F4F0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72" y="1611805"/>
            <a:ext cx="2852246" cy="212902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6CDD5E-3842-47F5-90FF-7F971A56C30F}"/>
              </a:ext>
            </a:extLst>
          </p:cNvPr>
          <p:cNvSpPr/>
          <p:nvPr/>
        </p:nvSpPr>
        <p:spPr>
          <a:xfrm>
            <a:off x="509790" y="3792473"/>
            <a:ext cx="3012211" cy="125714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ForceDeath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플레이어가 강제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리스폰을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수행할 시 강제 사망 및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리스폰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진행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GetDamage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외부 충격으로 인한 플레이어의 피해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D20FCF-E8DF-4EA2-9456-5CE6AE8D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5162880"/>
            <a:ext cx="2171626" cy="607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148BBC-E0CE-4B6F-88DB-8E1842534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008" b="47968"/>
          <a:stretch/>
        </p:blipFill>
        <p:spPr>
          <a:xfrm>
            <a:off x="3614364" y="1611805"/>
            <a:ext cx="4097997" cy="218066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F2E307-926C-4F08-933A-99EE610D45BF}"/>
              </a:ext>
            </a:extLst>
          </p:cNvPr>
          <p:cNvSpPr/>
          <p:nvPr/>
        </p:nvSpPr>
        <p:spPr>
          <a:xfrm>
            <a:off x="7766643" y="1611804"/>
            <a:ext cx="3835585" cy="252831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isSlipChecker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오브젝트의 모서리면에 캐릭터가 착지 할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 발생하는 문제를 방지하기 위해 캐릭터를 근처 바닥으로 이동시키도록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에디터상에서 설정한 벡터의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값을 기준으로 캐릭터에서 발사되는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높이 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기준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방향으로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발사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크기에 맞게 보정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기준 정면과 후면 및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옆면에 붙었을 시 를 구분하여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HitForSlip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착지할 지점의 방향을 전달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681E19C-6902-429B-BB4A-E0502DBE8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9" r="-44" b="11"/>
          <a:stretch/>
        </p:blipFill>
        <p:spPr>
          <a:xfrm>
            <a:off x="3614364" y="4202298"/>
            <a:ext cx="7593385" cy="192116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30A669-E9C4-43C5-A58E-5F1FCD4287F9}"/>
              </a:ext>
            </a:extLst>
          </p:cNvPr>
          <p:cNvSpPr/>
          <p:nvPr/>
        </p:nvSpPr>
        <p:spPr>
          <a:xfrm>
            <a:off x="705060" y="3854098"/>
            <a:ext cx="1135646" cy="19402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F66400-6883-4D10-857B-A502506A2118}"/>
              </a:ext>
            </a:extLst>
          </p:cNvPr>
          <p:cNvSpPr/>
          <p:nvPr/>
        </p:nvSpPr>
        <p:spPr>
          <a:xfrm>
            <a:off x="1294008" y="1611805"/>
            <a:ext cx="772917" cy="1344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11B6A8-0848-4682-8A32-6739A0129AE4}"/>
              </a:ext>
            </a:extLst>
          </p:cNvPr>
          <p:cNvSpPr/>
          <p:nvPr/>
        </p:nvSpPr>
        <p:spPr>
          <a:xfrm>
            <a:off x="1264232" y="5162879"/>
            <a:ext cx="1371809" cy="1496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025F4E-48C9-4109-B434-97EC7F221782}"/>
              </a:ext>
            </a:extLst>
          </p:cNvPr>
          <p:cNvSpPr/>
          <p:nvPr/>
        </p:nvSpPr>
        <p:spPr>
          <a:xfrm>
            <a:off x="746417" y="4596098"/>
            <a:ext cx="1135646" cy="19402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6B8066-73B4-4D8F-A1C7-F605C13F8511}"/>
              </a:ext>
            </a:extLst>
          </p:cNvPr>
          <p:cNvSpPr/>
          <p:nvPr/>
        </p:nvSpPr>
        <p:spPr>
          <a:xfrm>
            <a:off x="4353940" y="1598428"/>
            <a:ext cx="819877" cy="147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F6BDAB-2DE7-407B-92C3-1198A0E7CC9F}"/>
              </a:ext>
            </a:extLst>
          </p:cNvPr>
          <p:cNvSpPr/>
          <p:nvPr/>
        </p:nvSpPr>
        <p:spPr>
          <a:xfrm>
            <a:off x="7955000" y="1687330"/>
            <a:ext cx="1298455" cy="1605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841018C-560A-4870-B824-0037A9F50068}"/>
              </a:ext>
            </a:extLst>
          </p:cNvPr>
          <p:cNvSpPr/>
          <p:nvPr/>
        </p:nvSpPr>
        <p:spPr>
          <a:xfrm>
            <a:off x="6746601" y="188332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9011414-EA25-4D7F-8FBD-9B95F3ED5A6E}"/>
              </a:ext>
            </a:extLst>
          </p:cNvPr>
          <p:cNvSpPr/>
          <p:nvPr/>
        </p:nvSpPr>
        <p:spPr>
          <a:xfrm>
            <a:off x="6593207" y="47901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9A2C4EE-26E7-4FAB-926D-66EABF9C3D6E}"/>
              </a:ext>
            </a:extLst>
          </p:cNvPr>
          <p:cNvSpPr/>
          <p:nvPr/>
        </p:nvSpPr>
        <p:spPr>
          <a:xfrm>
            <a:off x="8136257" y="296677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58AF6F-64CA-49E1-9754-E5D3C2CDA75B}"/>
              </a:ext>
            </a:extLst>
          </p:cNvPr>
          <p:cNvSpPr/>
          <p:nvPr/>
        </p:nvSpPr>
        <p:spPr>
          <a:xfrm>
            <a:off x="7717940" y="243543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87447EB-C944-4BC2-9462-29DC99879E02}"/>
              </a:ext>
            </a:extLst>
          </p:cNvPr>
          <p:cNvSpPr/>
          <p:nvPr/>
        </p:nvSpPr>
        <p:spPr>
          <a:xfrm>
            <a:off x="6646998" y="283342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9D31E59-61BC-41E9-BA37-47E41E94C899}"/>
              </a:ext>
            </a:extLst>
          </p:cNvPr>
          <p:cNvSpPr/>
          <p:nvPr/>
        </p:nvSpPr>
        <p:spPr>
          <a:xfrm>
            <a:off x="7720841" y="363605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220259C-A419-4981-9F9F-F97BEC5CCF11}"/>
              </a:ext>
            </a:extLst>
          </p:cNvPr>
          <p:cNvCxnSpPr>
            <a:cxnSpLocks/>
            <a:stCxn id="30" idx="0"/>
            <a:endCxn id="36" idx="0"/>
          </p:cNvCxnSpPr>
          <p:nvPr/>
        </p:nvCxnSpPr>
        <p:spPr>
          <a:xfrm rot="16200000" flipH="1">
            <a:off x="6639602" y="-277295"/>
            <a:ext cx="88902" cy="3840349"/>
          </a:xfrm>
          <a:prstGeom prst="bentConnector3">
            <a:avLst>
              <a:gd name="adj1" fmla="val -14999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75E13C9-076D-4EE6-9318-A8C52AA104B7}"/>
              </a:ext>
            </a:extLst>
          </p:cNvPr>
          <p:cNvCxnSpPr>
            <a:stCxn id="25" idx="1"/>
            <a:endCxn id="26" idx="1"/>
          </p:cNvCxnSpPr>
          <p:nvPr/>
        </p:nvCxnSpPr>
        <p:spPr>
          <a:xfrm rot="10800000" flipH="1">
            <a:off x="705060" y="1679028"/>
            <a:ext cx="588948" cy="2272084"/>
          </a:xfrm>
          <a:prstGeom prst="bentConnector3">
            <a:avLst>
              <a:gd name="adj1" fmla="val -38815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F52876E-4557-4400-95AA-F03A7C0DEF19}"/>
              </a:ext>
            </a:extLst>
          </p:cNvPr>
          <p:cNvCxnSpPr>
            <a:stCxn id="27" idx="0"/>
            <a:endCxn id="28" idx="1"/>
          </p:cNvCxnSpPr>
          <p:nvPr/>
        </p:nvCxnSpPr>
        <p:spPr>
          <a:xfrm rot="16200000" flipV="1">
            <a:off x="1113394" y="4326136"/>
            <a:ext cx="469767" cy="1203720"/>
          </a:xfrm>
          <a:prstGeom prst="bentConnector4">
            <a:avLst>
              <a:gd name="adj1" fmla="val 39674"/>
              <a:gd name="adj2" fmla="val 11899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25772E1-8688-4BC1-BCF3-D2D673D20386}"/>
              </a:ext>
            </a:extLst>
          </p:cNvPr>
          <p:cNvCxnSpPr>
            <a:cxnSpLocks/>
            <a:stCxn id="38" idx="0"/>
            <a:endCxn id="42" idx="2"/>
          </p:cNvCxnSpPr>
          <p:nvPr/>
        </p:nvCxnSpPr>
        <p:spPr>
          <a:xfrm rot="5400000" flipH="1" flipV="1">
            <a:off x="6646663" y="3715948"/>
            <a:ext cx="1087396" cy="1060959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A0F4F26-8D30-4EEE-9A99-5DBC9C3553E3}"/>
              </a:ext>
            </a:extLst>
          </p:cNvPr>
          <p:cNvCxnSpPr>
            <a:stCxn id="41" idx="6"/>
            <a:endCxn id="39" idx="2"/>
          </p:cNvCxnSpPr>
          <p:nvPr/>
        </p:nvCxnSpPr>
        <p:spPr>
          <a:xfrm>
            <a:off x="6780348" y="2900099"/>
            <a:ext cx="1355909" cy="13335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07E47CB-5168-48C9-9991-EF0995DBAC27}"/>
              </a:ext>
            </a:extLst>
          </p:cNvPr>
          <p:cNvCxnSpPr>
            <a:stCxn id="37" idx="6"/>
            <a:endCxn id="40" idx="2"/>
          </p:cNvCxnSpPr>
          <p:nvPr/>
        </p:nvCxnSpPr>
        <p:spPr>
          <a:xfrm>
            <a:off x="6879951" y="1949995"/>
            <a:ext cx="837989" cy="552119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87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37651A-EC57-4BE7-A1B4-D830B848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813258"/>
            <a:ext cx="4772028" cy="14127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F28618-8CEF-4529-815D-DAF96617D857}"/>
              </a:ext>
            </a:extLst>
          </p:cNvPr>
          <p:cNvSpPr/>
          <p:nvPr/>
        </p:nvSpPr>
        <p:spPr>
          <a:xfrm>
            <a:off x="5352724" y="1813258"/>
            <a:ext cx="4265409" cy="119061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HitForSlip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전달받은 벡터 값을 기준으로 캐릭터를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점프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중이였다면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중력 가속도 초기화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전달받은 벡터 값을 기반으로 하여 보간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A66A9E-1C19-432E-8615-02C0093A1248}"/>
              </a:ext>
            </a:extLst>
          </p:cNvPr>
          <p:cNvSpPr/>
          <p:nvPr/>
        </p:nvSpPr>
        <p:spPr>
          <a:xfrm>
            <a:off x="1248443" y="1810947"/>
            <a:ext cx="1592388" cy="1344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8C623-2FD3-469D-A47A-E7C79467C624}"/>
              </a:ext>
            </a:extLst>
          </p:cNvPr>
          <p:cNvSpPr/>
          <p:nvPr/>
        </p:nvSpPr>
        <p:spPr>
          <a:xfrm>
            <a:off x="5581324" y="1859667"/>
            <a:ext cx="912345" cy="18771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3C82D1-CAAE-4086-ADF0-1E6CC45A2A61}"/>
              </a:ext>
            </a:extLst>
          </p:cNvPr>
          <p:cNvSpPr/>
          <p:nvPr/>
        </p:nvSpPr>
        <p:spPr>
          <a:xfrm>
            <a:off x="2108354" y="245236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FADA02-B0EB-432A-8FFD-D81CD848D959}"/>
              </a:ext>
            </a:extLst>
          </p:cNvPr>
          <p:cNvSpPr/>
          <p:nvPr/>
        </p:nvSpPr>
        <p:spPr>
          <a:xfrm>
            <a:off x="4897274" y="287052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49362C7-3DF3-48E1-AC61-63FC05F07E83}"/>
              </a:ext>
            </a:extLst>
          </p:cNvPr>
          <p:cNvSpPr/>
          <p:nvPr/>
        </p:nvSpPr>
        <p:spPr>
          <a:xfrm>
            <a:off x="5286049" y="240856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EB6F43-743C-47AE-A673-0CFAC6318102}"/>
              </a:ext>
            </a:extLst>
          </p:cNvPr>
          <p:cNvSpPr/>
          <p:nvPr/>
        </p:nvSpPr>
        <p:spPr>
          <a:xfrm>
            <a:off x="5682310" y="280385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A44CD519-BC61-48E0-8805-351DA5178B43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840831" y="1878170"/>
            <a:ext cx="2740493" cy="75353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4833285-DD9D-409F-B294-B9B008E06FC8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 flipV="1">
            <a:off x="2241704" y="2475242"/>
            <a:ext cx="3044345" cy="43794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8AA0760-63BE-4C0F-A666-E130480C0930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5030624" y="2870526"/>
            <a:ext cx="651686" cy="66675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A0578F-6D3B-424C-B9D6-F106A81A3AFF}"/>
              </a:ext>
            </a:extLst>
          </p:cNvPr>
          <p:cNvSpPr/>
          <p:nvPr/>
        </p:nvSpPr>
        <p:spPr>
          <a:xfrm>
            <a:off x="509790" y="4723053"/>
            <a:ext cx="4265409" cy="88570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스크립트에서 일시 정지 여부를 파악하여 각각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IsPause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IsResume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가 적용된 뼈대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횔성화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여부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컨트롤러 활성화 여부 등을 조작하도록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D4B4BC-486E-4CD1-859C-71242FF9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4" y="3326086"/>
            <a:ext cx="2800859" cy="352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E0BBD3-11BB-4A7E-BDE5-5689DE8DD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910"/>
          <a:stretch/>
        </p:blipFill>
        <p:spPr>
          <a:xfrm>
            <a:off x="509790" y="3764824"/>
            <a:ext cx="1861145" cy="8716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B0EEE7-3945-47F3-A971-1E60A0DA0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218"/>
          <a:stretch/>
        </p:blipFill>
        <p:spPr>
          <a:xfrm>
            <a:off x="2521722" y="3764824"/>
            <a:ext cx="1861145" cy="885708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C29E03B2-9D2A-4492-A48D-346FB90066AD}"/>
              </a:ext>
            </a:extLst>
          </p:cNvPr>
          <p:cNvSpPr/>
          <p:nvPr/>
        </p:nvSpPr>
        <p:spPr>
          <a:xfrm>
            <a:off x="3110037" y="352153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CEF5618-7C19-4219-85F8-8A51873691E6}"/>
              </a:ext>
            </a:extLst>
          </p:cNvPr>
          <p:cNvCxnSpPr>
            <a:cxnSpLocks/>
            <a:stCxn id="37" idx="6"/>
            <a:endCxn id="30" idx="3"/>
          </p:cNvCxnSpPr>
          <p:nvPr/>
        </p:nvCxnSpPr>
        <p:spPr>
          <a:xfrm>
            <a:off x="3243387" y="3588207"/>
            <a:ext cx="1531812" cy="1577700"/>
          </a:xfrm>
          <a:prstGeom prst="bentConnector3">
            <a:avLst>
              <a:gd name="adj1" fmla="val 10467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834F0B9-3EAC-4E38-9D9B-18D289E504CB}"/>
              </a:ext>
            </a:extLst>
          </p:cNvPr>
          <p:cNvSpPr/>
          <p:nvPr/>
        </p:nvSpPr>
        <p:spPr>
          <a:xfrm>
            <a:off x="1224632" y="3764824"/>
            <a:ext cx="550194" cy="1496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D08702-B795-4FFC-AD9B-713A59518298}"/>
              </a:ext>
            </a:extLst>
          </p:cNvPr>
          <p:cNvSpPr/>
          <p:nvPr/>
        </p:nvSpPr>
        <p:spPr>
          <a:xfrm>
            <a:off x="3241258" y="3764824"/>
            <a:ext cx="598238" cy="1496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D92B24-61AC-4932-9C90-F1BEF68B74D5}"/>
              </a:ext>
            </a:extLst>
          </p:cNvPr>
          <p:cNvSpPr/>
          <p:nvPr/>
        </p:nvSpPr>
        <p:spPr>
          <a:xfrm>
            <a:off x="1643466" y="4973661"/>
            <a:ext cx="768740" cy="16442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A2574E-ACAE-40AA-9AE1-A7D640C0CFFC}"/>
              </a:ext>
            </a:extLst>
          </p:cNvPr>
          <p:cNvSpPr/>
          <p:nvPr/>
        </p:nvSpPr>
        <p:spPr>
          <a:xfrm>
            <a:off x="2642494" y="4985788"/>
            <a:ext cx="903388" cy="164425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CA24CAF-6060-43FC-A220-F930B95C6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949" y="3428997"/>
            <a:ext cx="3622837" cy="196303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45C710-4F2E-4329-9CB7-577C6141A5C3}"/>
              </a:ext>
            </a:extLst>
          </p:cNvPr>
          <p:cNvSpPr/>
          <p:nvPr/>
        </p:nvSpPr>
        <p:spPr>
          <a:xfrm>
            <a:off x="8754769" y="3542059"/>
            <a:ext cx="2922114" cy="173691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‘Revive’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플레이어의 캐릭터 부활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부활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상태에서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애니메이션의 연결을 사용 함으로 해당 과정의 사전 작업 진행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기준 뼈대 위치 값 저장 및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사전 변수 값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RagdollOff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C53336B-9AA7-4FE7-8575-2C216A0989B0}"/>
              </a:ext>
            </a:extLst>
          </p:cNvPr>
          <p:cNvSpPr/>
          <p:nvPr/>
        </p:nvSpPr>
        <p:spPr>
          <a:xfrm>
            <a:off x="5654001" y="3427687"/>
            <a:ext cx="492799" cy="11437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4C48BC-1898-4AE9-BC18-563289772677}"/>
              </a:ext>
            </a:extLst>
          </p:cNvPr>
          <p:cNvSpPr/>
          <p:nvPr/>
        </p:nvSpPr>
        <p:spPr>
          <a:xfrm>
            <a:off x="8972629" y="3585984"/>
            <a:ext cx="690484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74CB742-4B00-480C-A082-C9971125B3E9}"/>
              </a:ext>
            </a:extLst>
          </p:cNvPr>
          <p:cNvSpPr/>
          <p:nvPr/>
        </p:nvSpPr>
        <p:spPr>
          <a:xfrm>
            <a:off x="8033280" y="453048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97ADFE9-883F-4E1F-AD0B-F445E837CD45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8850324" y="3913467"/>
            <a:ext cx="615132" cy="2115871"/>
          </a:xfrm>
          <a:prstGeom prst="bentConnector3">
            <a:avLst>
              <a:gd name="adj1" fmla="val 13716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F8017E2-897B-4BDB-A4F7-75441F53CD56}"/>
              </a:ext>
            </a:extLst>
          </p:cNvPr>
          <p:cNvCxnSpPr>
            <a:stCxn id="42" idx="0"/>
            <a:endCxn id="40" idx="3"/>
          </p:cNvCxnSpPr>
          <p:nvPr/>
        </p:nvCxnSpPr>
        <p:spPr>
          <a:xfrm rot="16200000" flipV="1">
            <a:off x="1334335" y="4280160"/>
            <a:ext cx="1133992" cy="253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A9BF710D-D828-4C89-8302-4C447291F89A}"/>
              </a:ext>
            </a:extLst>
          </p:cNvPr>
          <p:cNvCxnSpPr>
            <a:stCxn id="43" idx="0"/>
            <a:endCxn id="41" idx="1"/>
          </p:cNvCxnSpPr>
          <p:nvPr/>
        </p:nvCxnSpPr>
        <p:spPr>
          <a:xfrm rot="5400000" flipH="1" flipV="1">
            <a:off x="2594664" y="4339194"/>
            <a:ext cx="1146119" cy="14707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F5496BF-20BA-462B-A68B-93E282BBFCC2}"/>
              </a:ext>
            </a:extLst>
          </p:cNvPr>
          <p:cNvCxnSpPr>
            <a:stCxn id="49" idx="3"/>
            <a:endCxn id="50" idx="0"/>
          </p:cNvCxnSpPr>
          <p:nvPr/>
        </p:nvCxnSpPr>
        <p:spPr>
          <a:xfrm>
            <a:off x="6146800" y="3484873"/>
            <a:ext cx="3171071" cy="101111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124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566C2-F0BF-463B-95C9-DE3B1B8B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349351"/>
            <a:ext cx="7486632" cy="17416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D5AED6-F723-45D8-9302-00A6D7E4EC09}"/>
              </a:ext>
            </a:extLst>
          </p:cNvPr>
          <p:cNvSpPr/>
          <p:nvPr/>
        </p:nvSpPr>
        <p:spPr>
          <a:xfrm>
            <a:off x="8108102" y="1578670"/>
            <a:ext cx="3574108" cy="128301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‘Death’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플레이어의 캐릭터 죽음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사망 사운드 재생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사망 시 연출을 위한 이펙트 생성 및 플레이어 중심으로 위치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BA0EE-8231-4AE6-8BFE-9D46778F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43" y="3247444"/>
            <a:ext cx="4982066" cy="236369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72489E-44C8-415E-BC4A-E7D2E394B91B}"/>
              </a:ext>
            </a:extLst>
          </p:cNvPr>
          <p:cNvSpPr/>
          <p:nvPr/>
        </p:nvSpPr>
        <p:spPr>
          <a:xfrm>
            <a:off x="509789" y="3247444"/>
            <a:ext cx="6027695" cy="94586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OnControllerColliderHit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플레이어의 캐릭터가 모서리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경계면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접촉 시 지면 인식 불가 문제 해결을 위한 함수 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강제 사망 지역에 캐릭터가 접촉 할 시 강제 사망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A66852-EFDD-4EED-8594-74E71F16BC13}"/>
              </a:ext>
            </a:extLst>
          </p:cNvPr>
          <p:cNvSpPr/>
          <p:nvPr/>
        </p:nvSpPr>
        <p:spPr>
          <a:xfrm>
            <a:off x="1237326" y="1349350"/>
            <a:ext cx="429546" cy="13444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A11FB3-1718-44D8-9F4F-EBFC4905B29F}"/>
              </a:ext>
            </a:extLst>
          </p:cNvPr>
          <p:cNvSpPr/>
          <p:nvPr/>
        </p:nvSpPr>
        <p:spPr>
          <a:xfrm>
            <a:off x="8304300" y="1668120"/>
            <a:ext cx="661105" cy="17973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9689A8-2D96-408D-A697-FEE2B279F78F}"/>
              </a:ext>
            </a:extLst>
          </p:cNvPr>
          <p:cNvSpPr/>
          <p:nvPr/>
        </p:nvSpPr>
        <p:spPr>
          <a:xfrm>
            <a:off x="3469349" y="216275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59CDF3-2B02-4798-9774-F1B1C43CA691}"/>
              </a:ext>
            </a:extLst>
          </p:cNvPr>
          <p:cNvSpPr/>
          <p:nvPr/>
        </p:nvSpPr>
        <p:spPr>
          <a:xfrm>
            <a:off x="8227328" y="222017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132BA31-6D77-45D5-9925-B8F9631BD122}"/>
              </a:ext>
            </a:extLst>
          </p:cNvPr>
          <p:cNvCxnSpPr>
            <a:stCxn id="19" idx="3"/>
            <a:endCxn id="20" idx="0"/>
          </p:cNvCxnSpPr>
          <p:nvPr/>
        </p:nvCxnSpPr>
        <p:spPr>
          <a:xfrm>
            <a:off x="1666872" y="1416573"/>
            <a:ext cx="6967981" cy="251547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C5F8631-5619-4E74-B61A-C9C673C27FE3}"/>
              </a:ext>
            </a:extLst>
          </p:cNvPr>
          <p:cNvCxnSpPr>
            <a:cxnSpLocks/>
            <a:stCxn id="21" idx="4"/>
            <a:endCxn id="22" idx="2"/>
          </p:cNvCxnSpPr>
          <p:nvPr/>
        </p:nvCxnSpPr>
        <p:spPr>
          <a:xfrm rot="5400000" flipH="1" flipV="1">
            <a:off x="5877049" y="-54174"/>
            <a:ext cx="9254" cy="4691304"/>
          </a:xfrm>
          <a:prstGeom prst="bentConnector4">
            <a:avLst>
              <a:gd name="adj1" fmla="val -2470283"/>
              <a:gd name="adj2" fmla="val 5071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5AF5FBD6-E859-4436-953C-6DB6151A01DB}"/>
              </a:ext>
            </a:extLst>
          </p:cNvPr>
          <p:cNvSpPr/>
          <p:nvPr/>
        </p:nvSpPr>
        <p:spPr>
          <a:xfrm>
            <a:off x="5693425" y="354373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DCBB9D0-98A7-4E2E-B91F-0C9AA585F5F1}"/>
              </a:ext>
            </a:extLst>
          </p:cNvPr>
          <p:cNvSpPr/>
          <p:nvPr/>
        </p:nvSpPr>
        <p:spPr>
          <a:xfrm>
            <a:off x="5664850" y="397336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A2A876-1E09-4B87-BB82-2E24CAF23335}"/>
              </a:ext>
            </a:extLst>
          </p:cNvPr>
          <p:cNvSpPr/>
          <p:nvPr/>
        </p:nvSpPr>
        <p:spPr>
          <a:xfrm>
            <a:off x="7070876" y="513253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7B0DE77-F630-4188-ADBF-B7E4927B1F0D}"/>
              </a:ext>
            </a:extLst>
          </p:cNvPr>
          <p:cNvSpPr/>
          <p:nvPr/>
        </p:nvSpPr>
        <p:spPr>
          <a:xfrm>
            <a:off x="6960657" y="390669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1370DFA-94D9-44E1-9128-C8428C6EDB1E}"/>
              </a:ext>
            </a:extLst>
          </p:cNvPr>
          <p:cNvCxnSpPr>
            <a:stCxn id="28" idx="6"/>
            <a:endCxn id="37" idx="2"/>
          </p:cNvCxnSpPr>
          <p:nvPr/>
        </p:nvCxnSpPr>
        <p:spPr>
          <a:xfrm>
            <a:off x="5826775" y="3610406"/>
            <a:ext cx="1133882" cy="362962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BDC9EAE-1CD1-4F06-8BAD-2CCA376E0A08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798200" y="4040043"/>
            <a:ext cx="1272676" cy="1159163"/>
          </a:xfrm>
          <a:prstGeom prst="bentConnector3">
            <a:avLst>
              <a:gd name="adj1" fmla="val 7540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13D70A9-CD25-4D2A-BD61-5A7F2DD4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1" y="4255131"/>
            <a:ext cx="2847720" cy="213780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7652BB-5570-4DC9-9F67-7D5DCDDE83D6}"/>
              </a:ext>
            </a:extLst>
          </p:cNvPr>
          <p:cNvSpPr/>
          <p:nvPr/>
        </p:nvSpPr>
        <p:spPr>
          <a:xfrm>
            <a:off x="3447347" y="4349749"/>
            <a:ext cx="3114728" cy="195979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‘Teleport’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포탈 오브젝트 접촉 시 지정된 포인트로 캐릭터를 순간 이동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순간 이동 직후 연출을 위해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상태로 전환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조작 가능 상태로 순간 이동 시 이전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좌표 값을 비교하여 지형 착지 시에 발생하는 피해를 부여하는 문제를 야기하기 때문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31DCA1C-1ABE-4280-9507-2C14DD90E14E}"/>
              </a:ext>
            </a:extLst>
          </p:cNvPr>
          <p:cNvSpPr/>
          <p:nvPr/>
        </p:nvSpPr>
        <p:spPr>
          <a:xfrm>
            <a:off x="2315358" y="525735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A7C259-DEF9-4E07-BD73-75581BA10C04}"/>
              </a:ext>
            </a:extLst>
          </p:cNvPr>
          <p:cNvSpPr/>
          <p:nvPr/>
        </p:nvSpPr>
        <p:spPr>
          <a:xfrm>
            <a:off x="3411615" y="577361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4DF62B5-13C0-40C7-B94C-062A15FE57C4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2448708" y="5324034"/>
            <a:ext cx="962907" cy="516258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5004C6-4142-4792-9044-18FCD13F6B8E}"/>
              </a:ext>
            </a:extLst>
          </p:cNvPr>
          <p:cNvSpPr/>
          <p:nvPr/>
        </p:nvSpPr>
        <p:spPr>
          <a:xfrm>
            <a:off x="1224631" y="4255131"/>
            <a:ext cx="1787650" cy="13335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859A69-C8D8-4B71-8511-055318636EF7}"/>
              </a:ext>
            </a:extLst>
          </p:cNvPr>
          <p:cNvSpPr/>
          <p:nvPr/>
        </p:nvSpPr>
        <p:spPr>
          <a:xfrm>
            <a:off x="3651682" y="4505418"/>
            <a:ext cx="813162" cy="16897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0164D69-F870-4F9E-B2A2-098AC7EF2AA4}"/>
              </a:ext>
            </a:extLst>
          </p:cNvPr>
          <p:cNvCxnSpPr>
            <a:stCxn id="48" idx="3"/>
            <a:endCxn id="49" idx="0"/>
          </p:cNvCxnSpPr>
          <p:nvPr/>
        </p:nvCxnSpPr>
        <p:spPr>
          <a:xfrm>
            <a:off x="3012281" y="4321806"/>
            <a:ext cx="1045982" cy="183612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95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405244" cy="304800"/>
            <a:chOff x="595745" y="1636761"/>
            <a:chExt cx="1776385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63322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1423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전환에 관여하는 몸체의 물리적 조작을 담당하는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EC1EF5-CDB7-40EA-9836-CBEF12AB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2" y="1423257"/>
            <a:ext cx="1622291" cy="120891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64603B-7E13-4ACC-9364-114630A767FB}"/>
              </a:ext>
            </a:extLst>
          </p:cNvPr>
          <p:cNvSpPr/>
          <p:nvPr/>
        </p:nvSpPr>
        <p:spPr>
          <a:xfrm>
            <a:off x="2207859" y="1307003"/>
            <a:ext cx="3114728" cy="146697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일시 만 물리 연산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LimitbodyVelocity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 후 빠른 속도로 오브젝트 충돌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뚫림 현상 방지를 위한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속력 제한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CD265B-8F66-484C-ABD4-C1C64092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2850022"/>
            <a:ext cx="3863022" cy="146697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CEB074-425A-47CF-BFE3-59545BE74D67}"/>
              </a:ext>
            </a:extLst>
          </p:cNvPr>
          <p:cNvSpPr/>
          <p:nvPr/>
        </p:nvSpPr>
        <p:spPr>
          <a:xfrm>
            <a:off x="991398" y="2232375"/>
            <a:ext cx="1130296" cy="14173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C84A6D-31AE-4AE5-83E3-87A725B95345}"/>
              </a:ext>
            </a:extLst>
          </p:cNvPr>
          <p:cNvSpPr/>
          <p:nvPr/>
        </p:nvSpPr>
        <p:spPr>
          <a:xfrm>
            <a:off x="1317315" y="2850019"/>
            <a:ext cx="1130296" cy="14173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C0F68E-3019-4D4B-BC4A-05A00D3A1BB7}"/>
              </a:ext>
            </a:extLst>
          </p:cNvPr>
          <p:cNvSpPr/>
          <p:nvPr/>
        </p:nvSpPr>
        <p:spPr>
          <a:xfrm>
            <a:off x="2553116" y="1956850"/>
            <a:ext cx="1592639" cy="18627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EB9157-5C36-420C-B397-79210EAD6031}"/>
              </a:ext>
            </a:extLst>
          </p:cNvPr>
          <p:cNvSpPr/>
          <p:nvPr/>
        </p:nvSpPr>
        <p:spPr>
          <a:xfrm>
            <a:off x="1731793" y="176466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E81E7A7-5D08-42E7-B267-709900BB6003}"/>
              </a:ext>
            </a:extLst>
          </p:cNvPr>
          <p:cNvCxnSpPr>
            <a:cxnSpLocks/>
            <a:stCxn id="22" idx="6"/>
            <a:endCxn id="16" idx="0"/>
          </p:cNvCxnSpPr>
          <p:nvPr/>
        </p:nvCxnSpPr>
        <p:spPr>
          <a:xfrm flipV="1">
            <a:off x="1865143" y="1307003"/>
            <a:ext cx="1900080" cy="524338"/>
          </a:xfrm>
          <a:prstGeom prst="bentConnector4">
            <a:avLst>
              <a:gd name="adj1" fmla="val 9018"/>
              <a:gd name="adj2" fmla="val 10726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102D36E-C1FA-4736-BB05-D2AC29EE3878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1481548" y="2449103"/>
            <a:ext cx="475913" cy="325917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F61D641-C17E-46BB-BD06-FFA6370BEE70}"/>
              </a:ext>
            </a:extLst>
          </p:cNvPr>
          <p:cNvCxnSpPr>
            <a:stCxn id="21" idx="1"/>
            <a:endCxn id="20" idx="0"/>
          </p:cNvCxnSpPr>
          <p:nvPr/>
        </p:nvCxnSpPr>
        <p:spPr>
          <a:xfrm rot="10800000" flipV="1">
            <a:off x="1882464" y="2049987"/>
            <a:ext cx="670653" cy="800031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7E08FCD-6EC7-4AA0-9098-E24EAFF2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544" y="1316501"/>
            <a:ext cx="1920248" cy="14669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C2688D-745A-4C6D-A013-D8FC3930E2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922"/>
          <a:stretch/>
        </p:blipFill>
        <p:spPr>
          <a:xfrm>
            <a:off x="7455023" y="1557150"/>
            <a:ext cx="3810828" cy="58648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672AB04-DFC2-4E6B-9EC7-D6BC84BAC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922"/>
          <a:stretch/>
        </p:blipFill>
        <p:spPr>
          <a:xfrm>
            <a:off x="7455023" y="2187947"/>
            <a:ext cx="3810828" cy="58648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20986D-D6B4-4054-86C9-3B9A4141CA85}"/>
              </a:ext>
            </a:extLst>
          </p:cNvPr>
          <p:cNvSpPr/>
          <p:nvPr/>
        </p:nvSpPr>
        <p:spPr>
          <a:xfrm>
            <a:off x="5451326" y="2846837"/>
            <a:ext cx="6055379" cy="105337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‘Init’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전환을 위한 사전 준비 함수들을 모아 한번에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‘Player’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스크립트에서 호출하여 사전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GetCollider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뼈대의 각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콜라이더를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GetRigidbody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뼈대의 각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리지드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바디를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260BFBA-C1F3-4133-8A3E-FD67DFCAE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954" y="1201762"/>
            <a:ext cx="2252850" cy="30465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E82B8B5-AAC5-4435-B54F-99E7AF958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257" y="4316993"/>
            <a:ext cx="2782732" cy="97199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C44077-1A13-4BA8-BE98-059CCCE59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769" y="4316992"/>
            <a:ext cx="2729368" cy="97199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F0D6C12-CD78-4194-AF4D-8C832A9727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6710" y="5433737"/>
            <a:ext cx="2675644" cy="101490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664390-27EE-4CC1-B37B-0DB2F90DECEC}"/>
              </a:ext>
            </a:extLst>
          </p:cNvPr>
          <p:cNvSpPr/>
          <p:nvPr/>
        </p:nvSpPr>
        <p:spPr>
          <a:xfrm>
            <a:off x="623043" y="4603421"/>
            <a:ext cx="4557950" cy="170143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각각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 시 진행해야 할 각 작업들을 항목에 따라서 함수에 저장하였고 아래와 같이 정리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RigidbodyGravity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’- Ragdoll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중력 활성화 여부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RigidbodyisKinematic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–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isKinemaitc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활성화 여부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ColliderisEnabled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– Collider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 여부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AC0B138-22AE-44F6-97E9-BFB0FA669DB7}"/>
              </a:ext>
            </a:extLst>
          </p:cNvPr>
          <p:cNvSpPr/>
          <p:nvPr/>
        </p:nvSpPr>
        <p:spPr>
          <a:xfrm>
            <a:off x="5555454" y="202706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732C327-70FC-4D56-A2D1-06E3305E746C}"/>
              </a:ext>
            </a:extLst>
          </p:cNvPr>
          <p:cNvCxnSpPr>
            <a:cxnSpLocks/>
            <a:stCxn id="51" idx="2"/>
            <a:endCxn id="54" idx="2"/>
          </p:cNvCxnSpPr>
          <p:nvPr/>
        </p:nvCxnSpPr>
        <p:spPr>
          <a:xfrm rot="10800000" flipH="1" flipV="1">
            <a:off x="5555453" y="2093742"/>
            <a:ext cx="216863" cy="971197"/>
          </a:xfrm>
          <a:prstGeom prst="bentConnector3">
            <a:avLst>
              <a:gd name="adj1" fmla="val -6588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24078B93-5D36-4B8A-A8CD-2B080129D012}"/>
              </a:ext>
            </a:extLst>
          </p:cNvPr>
          <p:cNvSpPr/>
          <p:nvPr/>
        </p:nvSpPr>
        <p:spPr>
          <a:xfrm>
            <a:off x="5772317" y="299826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5B61CA0-016E-4359-B446-30455D4BFA39}"/>
              </a:ext>
            </a:extLst>
          </p:cNvPr>
          <p:cNvSpPr/>
          <p:nvPr/>
        </p:nvSpPr>
        <p:spPr>
          <a:xfrm>
            <a:off x="7420577" y="131393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34557E8A-559E-4485-BD7E-44713AB9EA4C}"/>
              </a:ext>
            </a:extLst>
          </p:cNvPr>
          <p:cNvCxnSpPr>
            <a:cxnSpLocks/>
            <a:stCxn id="58" idx="2"/>
            <a:endCxn id="54" idx="2"/>
          </p:cNvCxnSpPr>
          <p:nvPr/>
        </p:nvCxnSpPr>
        <p:spPr>
          <a:xfrm rot="10800000" flipV="1">
            <a:off x="5772317" y="1380612"/>
            <a:ext cx="1648260" cy="1684328"/>
          </a:xfrm>
          <a:prstGeom prst="bentConnector3">
            <a:avLst>
              <a:gd name="adj1" fmla="val 12195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C9097FD-7743-4996-88BC-CCE3A340D9E9}"/>
              </a:ext>
            </a:extLst>
          </p:cNvPr>
          <p:cNvSpPr/>
          <p:nvPr/>
        </p:nvSpPr>
        <p:spPr>
          <a:xfrm>
            <a:off x="5622128" y="3457667"/>
            <a:ext cx="1076327" cy="16897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1CF09E3-A58F-4192-A75E-AEE420DEFB79}"/>
              </a:ext>
            </a:extLst>
          </p:cNvPr>
          <p:cNvSpPr/>
          <p:nvPr/>
        </p:nvSpPr>
        <p:spPr>
          <a:xfrm>
            <a:off x="8689407" y="3458768"/>
            <a:ext cx="1254693" cy="19883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D3083B8-3828-4C00-929D-EDD3DD71C2BD}"/>
              </a:ext>
            </a:extLst>
          </p:cNvPr>
          <p:cNvSpPr/>
          <p:nvPr/>
        </p:nvSpPr>
        <p:spPr>
          <a:xfrm>
            <a:off x="8230162" y="1550733"/>
            <a:ext cx="785251" cy="1375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01504A2-7351-4C6C-8E4A-498C3F0749AD}"/>
              </a:ext>
            </a:extLst>
          </p:cNvPr>
          <p:cNvSpPr/>
          <p:nvPr/>
        </p:nvSpPr>
        <p:spPr>
          <a:xfrm>
            <a:off x="8230162" y="2187947"/>
            <a:ext cx="840019" cy="13757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BAEC84E-5337-458F-8F83-982F0B1CF93A}"/>
              </a:ext>
            </a:extLst>
          </p:cNvPr>
          <p:cNvSpPr/>
          <p:nvPr/>
        </p:nvSpPr>
        <p:spPr>
          <a:xfrm>
            <a:off x="11411692" y="271679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E1C828BE-0047-4BA9-B82F-CD4DB1F9812D}"/>
              </a:ext>
            </a:extLst>
          </p:cNvPr>
          <p:cNvCxnSpPr>
            <a:cxnSpLocks/>
            <a:stCxn id="66" idx="3"/>
            <a:endCxn id="72" idx="0"/>
          </p:cNvCxnSpPr>
          <p:nvPr/>
        </p:nvCxnSpPr>
        <p:spPr>
          <a:xfrm>
            <a:off x="9070181" y="2256734"/>
            <a:ext cx="2408186" cy="460063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1C64469-8080-4E42-BB54-38DC1741AE15}"/>
              </a:ext>
            </a:extLst>
          </p:cNvPr>
          <p:cNvCxnSpPr>
            <a:stCxn id="64" idx="0"/>
            <a:endCxn id="72" idx="4"/>
          </p:cNvCxnSpPr>
          <p:nvPr/>
        </p:nvCxnSpPr>
        <p:spPr>
          <a:xfrm rot="5400000" flipH="1" flipV="1">
            <a:off x="10093250" y="2073652"/>
            <a:ext cx="608621" cy="2161613"/>
          </a:xfrm>
          <a:prstGeom prst="bentConnector3">
            <a:avLst>
              <a:gd name="adj1" fmla="val 24201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BC011018-8522-436D-AB2C-7D348544BACE}"/>
              </a:ext>
            </a:extLst>
          </p:cNvPr>
          <p:cNvSpPr/>
          <p:nvPr/>
        </p:nvSpPr>
        <p:spPr>
          <a:xfrm>
            <a:off x="11639914" y="271679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09396821-02FA-4188-8BB7-91BED3C5D0D7}"/>
              </a:ext>
            </a:extLst>
          </p:cNvPr>
          <p:cNvCxnSpPr>
            <a:stCxn id="63" idx="0"/>
            <a:endCxn id="76" idx="4"/>
          </p:cNvCxnSpPr>
          <p:nvPr/>
        </p:nvCxnSpPr>
        <p:spPr>
          <a:xfrm rot="5400000" flipH="1" flipV="1">
            <a:off x="8629680" y="380759"/>
            <a:ext cx="607520" cy="5546297"/>
          </a:xfrm>
          <a:prstGeom prst="bentConnector3">
            <a:avLst>
              <a:gd name="adj1" fmla="val 15032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F19FA1D1-37DF-46D7-9CF9-552071B2A81E}"/>
              </a:ext>
            </a:extLst>
          </p:cNvPr>
          <p:cNvCxnSpPr>
            <a:stCxn id="65" idx="3"/>
            <a:endCxn id="76" idx="0"/>
          </p:cNvCxnSpPr>
          <p:nvPr/>
        </p:nvCxnSpPr>
        <p:spPr>
          <a:xfrm>
            <a:off x="9015413" y="1619520"/>
            <a:ext cx="2691176" cy="1097277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C2D5426-6D39-4161-B305-E17CDCDE643D}"/>
              </a:ext>
            </a:extLst>
          </p:cNvPr>
          <p:cNvCxnSpPr>
            <a:stCxn id="72" idx="0"/>
          </p:cNvCxnSpPr>
          <p:nvPr/>
        </p:nvCxnSpPr>
        <p:spPr>
          <a:xfrm>
            <a:off x="11478367" y="2716797"/>
            <a:ext cx="0" cy="13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5B47E89-5E9C-4D0A-A2E8-D0390C9D99D8}"/>
              </a:ext>
            </a:extLst>
          </p:cNvPr>
          <p:cNvCxnSpPr>
            <a:stCxn id="76" idx="0"/>
            <a:endCxn id="76" idx="4"/>
          </p:cNvCxnSpPr>
          <p:nvPr/>
        </p:nvCxnSpPr>
        <p:spPr>
          <a:xfrm>
            <a:off x="11706589" y="2716797"/>
            <a:ext cx="0" cy="1333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DC84471-5A24-45EC-A840-C23A72930177}"/>
              </a:ext>
            </a:extLst>
          </p:cNvPr>
          <p:cNvSpPr/>
          <p:nvPr/>
        </p:nvSpPr>
        <p:spPr>
          <a:xfrm>
            <a:off x="6178422" y="4316666"/>
            <a:ext cx="1582072" cy="147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5FECF2B-B2A7-4E88-9468-D5F302DC403B}"/>
              </a:ext>
            </a:extLst>
          </p:cNvPr>
          <p:cNvSpPr/>
          <p:nvPr/>
        </p:nvSpPr>
        <p:spPr>
          <a:xfrm>
            <a:off x="7687978" y="5430819"/>
            <a:ext cx="1772727" cy="147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51EE6C7-8573-41B3-A8A4-52034FBD0F7E}"/>
              </a:ext>
            </a:extLst>
          </p:cNvPr>
          <p:cNvSpPr/>
          <p:nvPr/>
        </p:nvSpPr>
        <p:spPr>
          <a:xfrm>
            <a:off x="9193249" y="4316666"/>
            <a:ext cx="1796220" cy="147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D99FE0C-220F-4E46-A6AE-313A90B8FF3B}"/>
              </a:ext>
            </a:extLst>
          </p:cNvPr>
          <p:cNvSpPr/>
          <p:nvPr/>
        </p:nvSpPr>
        <p:spPr>
          <a:xfrm>
            <a:off x="935075" y="5356907"/>
            <a:ext cx="1558385" cy="19409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5474EE-D39C-4765-ADFE-722DAB0FF3DA}"/>
              </a:ext>
            </a:extLst>
          </p:cNvPr>
          <p:cNvSpPr/>
          <p:nvPr/>
        </p:nvSpPr>
        <p:spPr>
          <a:xfrm>
            <a:off x="778322" y="5550997"/>
            <a:ext cx="1885503" cy="19409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2BB1F36-A4A7-4896-87A5-DB8E195662E6}"/>
              </a:ext>
            </a:extLst>
          </p:cNvPr>
          <p:cNvSpPr/>
          <p:nvPr/>
        </p:nvSpPr>
        <p:spPr>
          <a:xfrm>
            <a:off x="1089063" y="5745087"/>
            <a:ext cx="1552537" cy="16755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F9983B3A-1F58-4D1B-A421-B4D8E7EC7F93}"/>
              </a:ext>
            </a:extLst>
          </p:cNvPr>
          <p:cNvCxnSpPr>
            <a:stCxn id="93" idx="2"/>
            <a:endCxn id="89" idx="1"/>
          </p:cNvCxnSpPr>
          <p:nvPr/>
        </p:nvCxnSpPr>
        <p:spPr>
          <a:xfrm rot="5400000" flipH="1" flipV="1">
            <a:off x="4572698" y="2797365"/>
            <a:ext cx="407913" cy="5822646"/>
          </a:xfrm>
          <a:prstGeom prst="bentConnector4">
            <a:avLst>
              <a:gd name="adj1" fmla="val -26605"/>
              <a:gd name="adj2" fmla="val 82522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F63BB7C4-B310-4FD6-B6E4-F2F89067463F}"/>
              </a:ext>
            </a:extLst>
          </p:cNvPr>
          <p:cNvCxnSpPr>
            <a:stCxn id="91" idx="1"/>
            <a:endCxn id="88" idx="1"/>
          </p:cNvCxnSpPr>
          <p:nvPr/>
        </p:nvCxnSpPr>
        <p:spPr>
          <a:xfrm rot="10800000" flipH="1">
            <a:off x="935074" y="4390578"/>
            <a:ext cx="5243347" cy="1063374"/>
          </a:xfrm>
          <a:prstGeom prst="bentConnector3">
            <a:avLst>
              <a:gd name="adj1" fmla="val -436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CBB7BAFA-959B-43AF-AF76-8AB1B4C40E75}"/>
              </a:ext>
            </a:extLst>
          </p:cNvPr>
          <p:cNvCxnSpPr>
            <a:stCxn id="92" idx="1"/>
            <a:endCxn id="90" idx="3"/>
          </p:cNvCxnSpPr>
          <p:nvPr/>
        </p:nvCxnSpPr>
        <p:spPr>
          <a:xfrm rot="10800000" flipH="1">
            <a:off x="778321" y="4390578"/>
            <a:ext cx="10211147" cy="1257464"/>
          </a:xfrm>
          <a:prstGeom prst="bentConnector5">
            <a:avLst>
              <a:gd name="adj1" fmla="val -2239"/>
              <a:gd name="adj2" fmla="val -57789"/>
              <a:gd name="adj3" fmla="val 10441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58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405244" cy="304800"/>
            <a:chOff x="595745" y="1636761"/>
            <a:chExt cx="1776385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63322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1423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전환에 관여하는 몸체의 물리적 조작을 담당하는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1D4A97-F692-4E8B-B277-D6E74C22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349351"/>
            <a:ext cx="1882591" cy="17121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94BE9D-9DB8-430D-81DF-DF88E938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57" y="1582508"/>
            <a:ext cx="1897135" cy="12026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E6FED7-BD56-4377-A49B-41220F421B75}"/>
              </a:ext>
            </a:extLst>
          </p:cNvPr>
          <p:cNvSpPr/>
          <p:nvPr/>
        </p:nvSpPr>
        <p:spPr>
          <a:xfrm>
            <a:off x="509789" y="3155969"/>
            <a:ext cx="4348537" cy="153312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RagdollOff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각각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전환에 따라 뼈대의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isKinematic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 관여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 변경으로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PauseRagdoll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UnPauseRagdoll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일시 정지 상태에 따라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상태일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meshbody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 여부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59788E-EE88-4A7C-903C-9369CD86B949}"/>
              </a:ext>
            </a:extLst>
          </p:cNvPr>
          <p:cNvSpPr/>
          <p:nvPr/>
        </p:nvSpPr>
        <p:spPr>
          <a:xfrm>
            <a:off x="1224631" y="1349351"/>
            <a:ext cx="656557" cy="12940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906ABE-693F-49F2-9730-67DE696ACCD4}"/>
              </a:ext>
            </a:extLst>
          </p:cNvPr>
          <p:cNvSpPr/>
          <p:nvPr/>
        </p:nvSpPr>
        <p:spPr>
          <a:xfrm>
            <a:off x="3406865" y="1582508"/>
            <a:ext cx="743654" cy="12940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DC0D94-7DFE-4B9E-B4F1-9A0AF997F9E9}"/>
              </a:ext>
            </a:extLst>
          </p:cNvPr>
          <p:cNvSpPr/>
          <p:nvPr/>
        </p:nvSpPr>
        <p:spPr>
          <a:xfrm>
            <a:off x="677181" y="3288113"/>
            <a:ext cx="1001600" cy="18946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1EA4B6-8DD9-4E86-896A-97610FAD87E9}"/>
              </a:ext>
            </a:extLst>
          </p:cNvPr>
          <p:cNvSpPr/>
          <p:nvPr/>
        </p:nvSpPr>
        <p:spPr>
          <a:xfrm>
            <a:off x="1932100" y="3288113"/>
            <a:ext cx="1001600" cy="18946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EA71EF7-7CA5-4303-B24F-FE41B4863612}"/>
              </a:ext>
            </a:extLst>
          </p:cNvPr>
          <p:cNvCxnSpPr>
            <a:stCxn id="20" idx="1"/>
            <a:endCxn id="18" idx="2"/>
          </p:cNvCxnSpPr>
          <p:nvPr/>
        </p:nvCxnSpPr>
        <p:spPr>
          <a:xfrm rot="10800000" flipH="1">
            <a:off x="677180" y="1478757"/>
            <a:ext cx="875729" cy="1904090"/>
          </a:xfrm>
          <a:prstGeom prst="bentConnector4">
            <a:avLst>
              <a:gd name="adj1" fmla="val -26104"/>
              <a:gd name="adj2" fmla="val 96109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ABF0FB1-A5F0-4035-899B-72DFDB6338AC}"/>
              </a:ext>
            </a:extLst>
          </p:cNvPr>
          <p:cNvCxnSpPr>
            <a:stCxn id="21" idx="0"/>
            <a:endCxn id="19" idx="2"/>
          </p:cNvCxnSpPr>
          <p:nvPr/>
        </p:nvCxnSpPr>
        <p:spPr>
          <a:xfrm rot="5400000" flipH="1" flipV="1">
            <a:off x="2317697" y="1827118"/>
            <a:ext cx="1576199" cy="1345792"/>
          </a:xfrm>
          <a:prstGeom prst="bentConnector3">
            <a:avLst>
              <a:gd name="adj1" fmla="val 96894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58895E5-44A8-4767-AA26-0F2AE8E3B9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98"/>
          <a:stretch/>
        </p:blipFill>
        <p:spPr>
          <a:xfrm>
            <a:off x="499648" y="4855915"/>
            <a:ext cx="2907217" cy="10407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59B186-851B-4F59-8EF5-AA26032B2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98"/>
          <a:stretch/>
        </p:blipFill>
        <p:spPr>
          <a:xfrm>
            <a:off x="3528410" y="4864970"/>
            <a:ext cx="2907217" cy="104075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AAE80E-EBAC-4854-9425-4AFA31E63B9A}"/>
              </a:ext>
            </a:extLst>
          </p:cNvPr>
          <p:cNvSpPr/>
          <p:nvPr/>
        </p:nvSpPr>
        <p:spPr>
          <a:xfrm>
            <a:off x="767658" y="4001108"/>
            <a:ext cx="1248467" cy="20894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6940E07-D820-454C-A6B1-411F42B06A6B}"/>
              </a:ext>
            </a:extLst>
          </p:cNvPr>
          <p:cNvSpPr/>
          <p:nvPr/>
        </p:nvSpPr>
        <p:spPr>
          <a:xfrm>
            <a:off x="2247208" y="4001108"/>
            <a:ext cx="1492942" cy="208942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06B97F-88C4-4A21-9B54-94A474391501}"/>
              </a:ext>
            </a:extLst>
          </p:cNvPr>
          <p:cNvSpPr/>
          <p:nvPr/>
        </p:nvSpPr>
        <p:spPr>
          <a:xfrm>
            <a:off x="1290800" y="4853606"/>
            <a:ext cx="851553" cy="14750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3509414-9594-4BCC-B300-8C45BA909975}"/>
              </a:ext>
            </a:extLst>
          </p:cNvPr>
          <p:cNvSpPr/>
          <p:nvPr/>
        </p:nvSpPr>
        <p:spPr>
          <a:xfrm>
            <a:off x="4255457" y="4884562"/>
            <a:ext cx="973768" cy="14750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2AE864-7806-49D0-9A13-8477A9F1F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72" y="2505613"/>
            <a:ext cx="3017805" cy="971968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3E4F63-44A8-42EF-82C9-8255FA4AA224}"/>
              </a:ext>
            </a:extLst>
          </p:cNvPr>
          <p:cNvCxnSpPr>
            <a:stCxn id="38" idx="0"/>
            <a:endCxn id="36" idx="1"/>
          </p:cNvCxnSpPr>
          <p:nvPr/>
        </p:nvCxnSpPr>
        <p:spPr>
          <a:xfrm rot="16200000" flipV="1">
            <a:off x="868105" y="4005133"/>
            <a:ext cx="748027" cy="948919"/>
          </a:xfrm>
          <a:prstGeom prst="bentConnector4">
            <a:avLst>
              <a:gd name="adj1" fmla="val 43017"/>
              <a:gd name="adj2" fmla="val 12409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C37188D-590E-4233-AB92-B45857B207DA}"/>
              </a:ext>
            </a:extLst>
          </p:cNvPr>
          <p:cNvCxnSpPr>
            <a:stCxn id="37" idx="0"/>
            <a:endCxn id="39" idx="0"/>
          </p:cNvCxnSpPr>
          <p:nvPr/>
        </p:nvCxnSpPr>
        <p:spPr>
          <a:xfrm rot="16200000" flipH="1">
            <a:off x="3426283" y="3568504"/>
            <a:ext cx="883454" cy="1748662"/>
          </a:xfrm>
          <a:prstGeom prst="bentConnector3">
            <a:avLst>
              <a:gd name="adj1" fmla="val -15095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32744AC-5287-4AC9-A216-5B7A2AB98845}"/>
              </a:ext>
            </a:extLst>
          </p:cNvPr>
          <p:cNvSpPr/>
          <p:nvPr/>
        </p:nvSpPr>
        <p:spPr>
          <a:xfrm>
            <a:off x="6027069" y="3695514"/>
            <a:ext cx="5352099" cy="82013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GetVelocity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캐릭터가 이동 중에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전환이 이루어 졌다면 자연스러운 움직임을 위해 이전 이동 벡터를 받아와 각 몸체의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속력에 부여하여 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D03D013-5FC5-4B63-883C-6130A0F26F1F}"/>
              </a:ext>
            </a:extLst>
          </p:cNvPr>
          <p:cNvSpPr/>
          <p:nvPr/>
        </p:nvSpPr>
        <p:spPr>
          <a:xfrm>
            <a:off x="7729287" y="2500014"/>
            <a:ext cx="776538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AD2A53-0476-4594-985A-727E6D6820AC}"/>
              </a:ext>
            </a:extLst>
          </p:cNvPr>
          <p:cNvSpPr/>
          <p:nvPr/>
        </p:nvSpPr>
        <p:spPr>
          <a:xfrm>
            <a:off x="6176985" y="3814735"/>
            <a:ext cx="1135039" cy="21751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8D63F4-702D-4A53-8098-EB55660BA47E}"/>
              </a:ext>
            </a:extLst>
          </p:cNvPr>
          <p:cNvSpPr/>
          <p:nvPr/>
        </p:nvSpPr>
        <p:spPr>
          <a:xfrm>
            <a:off x="989290" y="2042888"/>
            <a:ext cx="855296" cy="15738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829C378-E48A-440A-B575-5AD66D7D4265}"/>
              </a:ext>
            </a:extLst>
          </p:cNvPr>
          <p:cNvCxnSpPr>
            <a:stCxn id="46" idx="0"/>
            <a:endCxn id="45" idx="0"/>
          </p:cNvCxnSpPr>
          <p:nvPr/>
        </p:nvCxnSpPr>
        <p:spPr>
          <a:xfrm rot="5400000" flipH="1" flipV="1">
            <a:off x="6773670" y="2470850"/>
            <a:ext cx="1314721" cy="1373051"/>
          </a:xfrm>
          <a:prstGeom prst="bentConnector3">
            <a:avLst>
              <a:gd name="adj1" fmla="val 117388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5FB83C4-A7F1-48C9-AF91-06D6EEEBE152}"/>
              </a:ext>
            </a:extLst>
          </p:cNvPr>
          <p:cNvCxnSpPr>
            <a:stCxn id="47" idx="2"/>
            <a:endCxn id="45" idx="2"/>
          </p:cNvCxnSpPr>
          <p:nvPr/>
        </p:nvCxnSpPr>
        <p:spPr>
          <a:xfrm rot="16200000" flipH="1">
            <a:off x="4536574" y="-919361"/>
            <a:ext cx="461346" cy="6700618"/>
          </a:xfrm>
          <a:prstGeom prst="bentConnector3">
            <a:avLst>
              <a:gd name="adj1" fmla="val 121522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597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Health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405244" cy="304800"/>
            <a:chOff x="595745" y="1636761"/>
            <a:chExt cx="1776385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63322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1423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체력 관리를 담당하는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E3DC54-BADD-4536-8FE1-BC3A6285B1F1}"/>
              </a:ext>
            </a:extLst>
          </p:cNvPr>
          <p:cNvSpPr/>
          <p:nvPr/>
        </p:nvSpPr>
        <p:spPr>
          <a:xfrm>
            <a:off x="239466" y="4659488"/>
            <a:ext cx="3960604" cy="130260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CalcDamage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캐릭터가 착지 시 떨어진 높이에 비례하여 받는 데미지를 계산하는 함수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받은 높이 데이터의 정규화를 실행하고 이를 범위를 나누어 각 범위에 따른 가중치별 분류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최소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가중치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5B33FA-DCA7-4FFF-AEFB-68B71A9D2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11"/>
          <a:stretch/>
        </p:blipFill>
        <p:spPr>
          <a:xfrm>
            <a:off x="352718" y="1705901"/>
            <a:ext cx="3596729" cy="28749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29BCB8-D844-4A8A-8642-6918D74A07C6}"/>
              </a:ext>
            </a:extLst>
          </p:cNvPr>
          <p:cNvSpPr/>
          <p:nvPr/>
        </p:nvSpPr>
        <p:spPr>
          <a:xfrm>
            <a:off x="8242555" y="1436230"/>
            <a:ext cx="3364458" cy="184380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분류된 데이터 범위의 어느 부분에 속하는지 찾아 해당하는 범위의 피해를 체력에 부과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피해 계산 후 진행해야 할 이벤트들을 등록하여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(UI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갱신 등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계산 후 남은 체력에 따라서 사망 진행 및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모션에 대한 결정 여부를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bool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타입으로 반환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FF871-BE4D-4BC2-8582-9A53EC24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63" y="1705901"/>
            <a:ext cx="3596308" cy="492797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7F4C08-5473-4C0F-80C5-F8EB92685062}"/>
              </a:ext>
            </a:extLst>
          </p:cNvPr>
          <p:cNvSpPr/>
          <p:nvPr/>
        </p:nvSpPr>
        <p:spPr>
          <a:xfrm>
            <a:off x="1027288" y="1705900"/>
            <a:ext cx="1702762" cy="12940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00F83E-A8EA-4DC4-999A-FDF940D9C1DE}"/>
              </a:ext>
            </a:extLst>
          </p:cNvPr>
          <p:cNvSpPr/>
          <p:nvPr/>
        </p:nvSpPr>
        <p:spPr>
          <a:xfrm>
            <a:off x="476880" y="4766431"/>
            <a:ext cx="1243520" cy="17475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9C0FF2-9269-49F7-8C45-2B3CA6382B17}"/>
              </a:ext>
            </a:extLst>
          </p:cNvPr>
          <p:cNvSpPr/>
          <p:nvPr/>
        </p:nvSpPr>
        <p:spPr>
          <a:xfrm>
            <a:off x="2949160" y="355688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56E444-C2EC-4D12-914B-129881619439}"/>
              </a:ext>
            </a:extLst>
          </p:cNvPr>
          <p:cNvSpPr/>
          <p:nvPr/>
        </p:nvSpPr>
        <p:spPr>
          <a:xfrm>
            <a:off x="3734633" y="560790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03A3A31-6EDA-4A61-8D14-FBC833145815}"/>
              </a:ext>
            </a:extLst>
          </p:cNvPr>
          <p:cNvSpPr/>
          <p:nvPr/>
        </p:nvSpPr>
        <p:spPr>
          <a:xfrm>
            <a:off x="6174016" y="402847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7202D40-3F02-49C9-88BE-02A4A5B9C343}"/>
              </a:ext>
            </a:extLst>
          </p:cNvPr>
          <p:cNvSpPr/>
          <p:nvPr/>
        </p:nvSpPr>
        <p:spPr>
          <a:xfrm>
            <a:off x="6802439" y="301001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839067C-1F07-4A48-9288-3668C77574F6}"/>
              </a:ext>
            </a:extLst>
          </p:cNvPr>
          <p:cNvSpPr/>
          <p:nvPr/>
        </p:nvSpPr>
        <p:spPr>
          <a:xfrm>
            <a:off x="6669258" y="507228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11C419C-6A75-40CE-B101-597C937DF819}"/>
              </a:ext>
            </a:extLst>
          </p:cNvPr>
          <p:cNvSpPr/>
          <p:nvPr/>
        </p:nvSpPr>
        <p:spPr>
          <a:xfrm>
            <a:off x="8252183" y="169340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21A7ACC-9E5E-4E11-9018-B10E18AC884D}"/>
              </a:ext>
            </a:extLst>
          </p:cNvPr>
          <p:cNvSpPr/>
          <p:nvPr/>
        </p:nvSpPr>
        <p:spPr>
          <a:xfrm>
            <a:off x="8311748" y="224429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9F84B0C-5833-48EB-AFF4-DA7C40635EEA}"/>
              </a:ext>
            </a:extLst>
          </p:cNvPr>
          <p:cNvSpPr/>
          <p:nvPr/>
        </p:nvSpPr>
        <p:spPr>
          <a:xfrm>
            <a:off x="8318858" y="305235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BBF16CE-B309-4BA3-90F2-B1494C9574A0}"/>
              </a:ext>
            </a:extLst>
          </p:cNvPr>
          <p:cNvCxnSpPr>
            <a:stCxn id="22" idx="1"/>
            <a:endCxn id="21" idx="1"/>
          </p:cNvCxnSpPr>
          <p:nvPr/>
        </p:nvCxnSpPr>
        <p:spPr>
          <a:xfrm rot="10800000" flipH="1">
            <a:off x="476880" y="1770603"/>
            <a:ext cx="550408" cy="3083208"/>
          </a:xfrm>
          <a:prstGeom prst="bentConnector3">
            <a:avLst>
              <a:gd name="adj1" fmla="val -41533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D038063-FF68-49C4-BE72-39D6166DB77A}"/>
              </a:ext>
            </a:extLst>
          </p:cNvPr>
          <p:cNvCxnSpPr>
            <a:cxnSpLocks/>
            <a:stCxn id="24" idx="6"/>
            <a:endCxn id="26" idx="6"/>
          </p:cNvCxnSpPr>
          <p:nvPr/>
        </p:nvCxnSpPr>
        <p:spPr>
          <a:xfrm>
            <a:off x="3082510" y="3623563"/>
            <a:ext cx="785473" cy="2051018"/>
          </a:xfrm>
          <a:prstGeom prst="bentConnector3">
            <a:avLst>
              <a:gd name="adj1" fmla="val 12910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30AECDB-B6B5-47A7-93DA-62B43B44F63B}"/>
              </a:ext>
            </a:extLst>
          </p:cNvPr>
          <p:cNvCxnSpPr>
            <a:stCxn id="28" idx="6"/>
            <a:endCxn id="36" idx="2"/>
          </p:cNvCxnSpPr>
          <p:nvPr/>
        </p:nvCxnSpPr>
        <p:spPr>
          <a:xfrm flipV="1">
            <a:off x="6935789" y="1760077"/>
            <a:ext cx="1316394" cy="1316608"/>
          </a:xfrm>
          <a:prstGeom prst="bentConnector3">
            <a:avLst>
              <a:gd name="adj1" fmla="val 579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480E416-4999-49D9-A7A0-064E6D402D76}"/>
              </a:ext>
            </a:extLst>
          </p:cNvPr>
          <p:cNvCxnSpPr>
            <a:cxnSpLocks/>
            <a:stCxn id="27" idx="6"/>
            <a:endCxn id="37" idx="2"/>
          </p:cNvCxnSpPr>
          <p:nvPr/>
        </p:nvCxnSpPr>
        <p:spPr>
          <a:xfrm flipV="1">
            <a:off x="6307366" y="2310965"/>
            <a:ext cx="2004382" cy="178418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23CFBA6-8D0E-4327-B6A6-8E61638FDB39}"/>
              </a:ext>
            </a:extLst>
          </p:cNvPr>
          <p:cNvCxnSpPr>
            <a:cxnSpLocks/>
            <a:stCxn id="30" idx="6"/>
            <a:endCxn id="38" idx="2"/>
          </p:cNvCxnSpPr>
          <p:nvPr/>
        </p:nvCxnSpPr>
        <p:spPr>
          <a:xfrm flipV="1">
            <a:off x="6802608" y="3119025"/>
            <a:ext cx="1516250" cy="201993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7CD48E-79EA-4383-A928-5078191B93B4}"/>
              </a:ext>
            </a:extLst>
          </p:cNvPr>
          <p:cNvSpPr/>
          <p:nvPr/>
        </p:nvSpPr>
        <p:spPr>
          <a:xfrm>
            <a:off x="8083866" y="5674581"/>
            <a:ext cx="3672625" cy="929086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RevivePlayer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함수를 통해 플레이어의 부활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을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체력 초기화 및 강제 사망이 아니라면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리스폰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지역으로 이동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7370B66-A372-4C55-9BBB-6573F84A9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856" y="3342230"/>
            <a:ext cx="3705635" cy="2257456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F5CF066D-121D-42A1-8F64-2B34661C631D}"/>
              </a:ext>
            </a:extLst>
          </p:cNvPr>
          <p:cNvSpPr/>
          <p:nvPr/>
        </p:nvSpPr>
        <p:spPr>
          <a:xfrm>
            <a:off x="9189831" y="3345666"/>
            <a:ext cx="920957" cy="1575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AA4851D-A344-440A-B767-673D22283564}"/>
              </a:ext>
            </a:extLst>
          </p:cNvPr>
          <p:cNvSpPr/>
          <p:nvPr/>
        </p:nvSpPr>
        <p:spPr>
          <a:xfrm>
            <a:off x="8252183" y="5674581"/>
            <a:ext cx="1183917" cy="18329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A8A8F49-B68F-4463-AFBC-AFAAFD1936AC}"/>
              </a:ext>
            </a:extLst>
          </p:cNvPr>
          <p:cNvCxnSpPr>
            <a:stCxn id="61" idx="1"/>
            <a:endCxn id="62" idx="0"/>
          </p:cNvCxnSpPr>
          <p:nvPr/>
        </p:nvCxnSpPr>
        <p:spPr>
          <a:xfrm rot="10800000" flipV="1">
            <a:off x="8844143" y="3424455"/>
            <a:ext cx="345689" cy="2250126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38B559C3-B38A-476F-8492-4B7D4E376AAA}"/>
              </a:ext>
            </a:extLst>
          </p:cNvPr>
          <p:cNvSpPr/>
          <p:nvPr/>
        </p:nvSpPr>
        <p:spPr>
          <a:xfrm>
            <a:off x="8452208" y="640364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7D29D0E-2D1D-424A-B194-DE2D1D8263D0}"/>
              </a:ext>
            </a:extLst>
          </p:cNvPr>
          <p:cNvSpPr/>
          <p:nvPr/>
        </p:nvSpPr>
        <p:spPr>
          <a:xfrm>
            <a:off x="8157038" y="495389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6491370-69E6-40B8-A51B-3C02539D3AE5}"/>
              </a:ext>
            </a:extLst>
          </p:cNvPr>
          <p:cNvCxnSpPr>
            <a:cxnSpLocks/>
            <a:stCxn id="66" idx="2"/>
            <a:endCxn id="65" idx="2"/>
          </p:cNvCxnSpPr>
          <p:nvPr/>
        </p:nvCxnSpPr>
        <p:spPr>
          <a:xfrm rot="10800000" flipH="1" flipV="1">
            <a:off x="8157038" y="5020572"/>
            <a:ext cx="295170" cy="1449746"/>
          </a:xfrm>
          <a:prstGeom prst="bentConnector3">
            <a:avLst>
              <a:gd name="adj1" fmla="val -5679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656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Utils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957060" cy="304800"/>
            <a:chOff x="595745" y="1636761"/>
            <a:chExt cx="120983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06666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70420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종료를 담당하는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EF5E5B-7C53-4E45-B1F2-E4C0D2590D5D}"/>
              </a:ext>
            </a:extLst>
          </p:cNvPr>
          <p:cNvSpPr/>
          <p:nvPr/>
        </p:nvSpPr>
        <p:spPr>
          <a:xfrm>
            <a:off x="8452208" y="640364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AC151A-33C1-4CE8-8FAE-9F04423D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98" y="1349350"/>
            <a:ext cx="2315975" cy="18415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EEF9C9-2F3E-4C1E-A099-E78A9213A391}"/>
              </a:ext>
            </a:extLst>
          </p:cNvPr>
          <p:cNvSpPr/>
          <p:nvPr/>
        </p:nvSpPr>
        <p:spPr>
          <a:xfrm>
            <a:off x="3933394" y="1552377"/>
            <a:ext cx="4035303" cy="426965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Singletone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으로 구현하여 전역에서 쉽게 접근 용이 및 객체 중복 생성을 방지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‘Start’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씬 이동의 용이를 위해 빌드 설정창에 현재 등록된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개수를 확인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각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이름 형식을 통일 하고 뒤에 붙는 넘버링을 다르게 하여 씬 이동을 용이하도록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CombineStageName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등록된 모든 스테이지 클리어 시 번호를 초기화 하여 첫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메인화면으로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LoadScene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실질적인 씬 로드를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매개 변수 값이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비어있다면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스테이지 재 시작과 같은 경우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실행 중인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이름을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GetActiveScene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받아와 재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아니라면 해당 매개변수를 이름으로 갖는 씬 로드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Exit_Program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실제 게임 종료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에디터 상과 아닐 경우를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#if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구분하여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49F2A3-BB34-4678-B730-D88A2418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9" y="3276210"/>
            <a:ext cx="3351509" cy="583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90324A-5562-4D69-83C7-873CC6262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89" y="3998839"/>
            <a:ext cx="3244940" cy="1647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4A32BE-43A2-4AB3-9555-612C7CE4F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830" y="1681190"/>
            <a:ext cx="3679904" cy="2240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2AD07E-5561-4953-998E-121FB875F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81" y="5759884"/>
            <a:ext cx="2883081" cy="6006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B9F44C-24E7-4E9F-A1C7-6BE2ECF02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997" y="4419567"/>
            <a:ext cx="3462214" cy="1058134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394BEE0-1238-499F-B5B9-1010ED290D71}"/>
              </a:ext>
            </a:extLst>
          </p:cNvPr>
          <p:cNvSpPr/>
          <p:nvPr/>
        </p:nvSpPr>
        <p:spPr>
          <a:xfrm>
            <a:off x="2968564" y="208332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9B10172-0A1E-453F-86AB-F29F59D1AA8F}"/>
              </a:ext>
            </a:extLst>
          </p:cNvPr>
          <p:cNvSpPr/>
          <p:nvPr/>
        </p:nvSpPr>
        <p:spPr>
          <a:xfrm>
            <a:off x="4147403" y="189598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64622B4-2E59-4C7B-8F66-AB7EA4E56FF2}"/>
              </a:ext>
            </a:extLst>
          </p:cNvPr>
          <p:cNvSpPr/>
          <p:nvPr/>
        </p:nvSpPr>
        <p:spPr>
          <a:xfrm>
            <a:off x="4122798" y="244843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59A0C7A-2DE4-468C-A2A8-DA4F1A0FA351}"/>
              </a:ext>
            </a:extLst>
          </p:cNvPr>
          <p:cNvSpPr/>
          <p:nvPr/>
        </p:nvSpPr>
        <p:spPr>
          <a:xfrm>
            <a:off x="2700710" y="336232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044C63F-BFCE-4229-B841-800330662B6A}"/>
              </a:ext>
            </a:extLst>
          </p:cNvPr>
          <p:cNvSpPr/>
          <p:nvPr/>
        </p:nvSpPr>
        <p:spPr>
          <a:xfrm>
            <a:off x="3279646" y="481528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01147D3-C88D-4198-AEC2-D1B7DD42B3ED}"/>
              </a:ext>
            </a:extLst>
          </p:cNvPr>
          <p:cNvSpPr/>
          <p:nvPr/>
        </p:nvSpPr>
        <p:spPr>
          <a:xfrm>
            <a:off x="4079904" y="468193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600160D-B276-470C-A939-B861E183B5C8}"/>
              </a:ext>
            </a:extLst>
          </p:cNvPr>
          <p:cNvCxnSpPr>
            <a:stCxn id="36" idx="6"/>
            <a:endCxn id="37" idx="1"/>
          </p:cNvCxnSpPr>
          <p:nvPr/>
        </p:nvCxnSpPr>
        <p:spPr>
          <a:xfrm flipV="1">
            <a:off x="3101914" y="1962663"/>
            <a:ext cx="1045489" cy="18734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D35BD92-5CFC-4AB6-B339-57C86C3E82D5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 flipV="1">
            <a:off x="2834060" y="2515113"/>
            <a:ext cx="1288738" cy="91388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F1B1E53-6615-4021-908A-CFB4F9174A11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3412996" y="4748609"/>
            <a:ext cx="666908" cy="13335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B23D8F6-1B24-41A4-9844-EA68A66F24CB}"/>
              </a:ext>
            </a:extLst>
          </p:cNvPr>
          <p:cNvSpPr/>
          <p:nvPr/>
        </p:nvSpPr>
        <p:spPr>
          <a:xfrm>
            <a:off x="4473189" y="3126167"/>
            <a:ext cx="1841886" cy="19805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B0F1A5-8BD2-4434-9E0C-682F3C2260F8}"/>
              </a:ext>
            </a:extLst>
          </p:cNvPr>
          <p:cNvSpPr/>
          <p:nvPr/>
        </p:nvSpPr>
        <p:spPr>
          <a:xfrm>
            <a:off x="8756108" y="1681190"/>
            <a:ext cx="1087980" cy="15237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B0E198-1AF8-4DC2-AFBD-FF8A5BB6B794}"/>
              </a:ext>
            </a:extLst>
          </p:cNvPr>
          <p:cNvSpPr/>
          <p:nvPr/>
        </p:nvSpPr>
        <p:spPr>
          <a:xfrm>
            <a:off x="1228428" y="4006759"/>
            <a:ext cx="1971972" cy="1575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FCD24F8-84BF-48EF-B91A-9D4DC3852207}"/>
              </a:ext>
            </a:extLst>
          </p:cNvPr>
          <p:cNvSpPr/>
          <p:nvPr/>
        </p:nvSpPr>
        <p:spPr>
          <a:xfrm>
            <a:off x="4108483" y="3877593"/>
            <a:ext cx="1063592" cy="1575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33AC70-D6C1-4B4A-8E19-95CE7C0104A7}"/>
              </a:ext>
            </a:extLst>
          </p:cNvPr>
          <p:cNvSpPr/>
          <p:nvPr/>
        </p:nvSpPr>
        <p:spPr>
          <a:xfrm>
            <a:off x="8536235" y="3529626"/>
            <a:ext cx="1249115" cy="157578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CB79A6B-2E38-4B02-9FCA-FF71F9C97DEB}"/>
              </a:ext>
            </a:extLst>
          </p:cNvPr>
          <p:cNvSpPr/>
          <p:nvPr/>
        </p:nvSpPr>
        <p:spPr>
          <a:xfrm>
            <a:off x="2026373" y="5759884"/>
            <a:ext cx="986701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D606AB-F650-4E98-9B84-C6CCE946556B}"/>
              </a:ext>
            </a:extLst>
          </p:cNvPr>
          <p:cNvSpPr/>
          <p:nvPr/>
        </p:nvSpPr>
        <p:spPr>
          <a:xfrm>
            <a:off x="2377228" y="4583976"/>
            <a:ext cx="1035768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94AEA08-4098-4E99-8EA8-14B9481CF668}"/>
              </a:ext>
            </a:extLst>
          </p:cNvPr>
          <p:cNvSpPr/>
          <p:nvPr/>
        </p:nvSpPr>
        <p:spPr>
          <a:xfrm>
            <a:off x="6362066" y="4422369"/>
            <a:ext cx="1467483" cy="16160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D5A694-F6B2-418D-ABD4-D2414E5F27CC}"/>
              </a:ext>
            </a:extLst>
          </p:cNvPr>
          <p:cNvSpPr/>
          <p:nvPr/>
        </p:nvSpPr>
        <p:spPr>
          <a:xfrm>
            <a:off x="4120321" y="5305623"/>
            <a:ext cx="1258129" cy="198057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09B2438-735F-43FC-93E7-082202D8FBDD}"/>
              </a:ext>
            </a:extLst>
          </p:cNvPr>
          <p:cNvSpPr/>
          <p:nvPr/>
        </p:nvSpPr>
        <p:spPr>
          <a:xfrm>
            <a:off x="9160793" y="4431543"/>
            <a:ext cx="935708" cy="152433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D8830DC-9C1F-4551-AC51-099E12D17DE9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 flipV="1">
            <a:off x="3200401" y="3956382"/>
            <a:ext cx="908083" cy="1291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F0B0CDE-1E8E-45F7-AC1E-5788951FACE3}"/>
              </a:ext>
            </a:extLst>
          </p:cNvPr>
          <p:cNvCxnSpPr>
            <a:cxnSpLocks/>
            <a:stCxn id="49" idx="2"/>
            <a:endCxn id="47" idx="0"/>
          </p:cNvCxnSpPr>
          <p:nvPr/>
        </p:nvCxnSpPr>
        <p:spPr>
          <a:xfrm rot="5400000">
            <a:off x="5527827" y="373792"/>
            <a:ext cx="319555" cy="6946379"/>
          </a:xfrm>
          <a:prstGeom prst="bentConnector3">
            <a:avLst>
              <a:gd name="adj1" fmla="val 3211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E333D53-2DB5-416B-8680-2BFC154E5F64}"/>
              </a:ext>
            </a:extLst>
          </p:cNvPr>
          <p:cNvCxnSpPr>
            <a:stCxn id="52" idx="3"/>
            <a:endCxn id="51" idx="3"/>
          </p:cNvCxnSpPr>
          <p:nvPr/>
        </p:nvCxnSpPr>
        <p:spPr>
          <a:xfrm flipH="1">
            <a:off x="3013074" y="4664780"/>
            <a:ext cx="399922" cy="1175908"/>
          </a:xfrm>
          <a:prstGeom prst="bentConnector3">
            <a:avLst>
              <a:gd name="adj1" fmla="val -57161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176C39C-BE1F-454F-901B-5166DD33EE8A}"/>
              </a:ext>
            </a:extLst>
          </p:cNvPr>
          <p:cNvCxnSpPr>
            <a:cxnSpLocks/>
            <a:stCxn id="53" idx="3"/>
            <a:endCxn id="51" idx="2"/>
          </p:cNvCxnSpPr>
          <p:nvPr/>
        </p:nvCxnSpPr>
        <p:spPr>
          <a:xfrm flipH="1">
            <a:off x="2519724" y="4503173"/>
            <a:ext cx="5309825" cy="1418318"/>
          </a:xfrm>
          <a:prstGeom prst="bentConnector4">
            <a:avLst>
              <a:gd name="adj1" fmla="val -4305"/>
              <a:gd name="adj2" fmla="val 1053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AB8AD6D-A3D2-4407-A346-040D5BE94323}"/>
              </a:ext>
            </a:extLst>
          </p:cNvPr>
          <p:cNvCxnSpPr>
            <a:stCxn id="54" idx="0"/>
            <a:endCxn id="55" idx="2"/>
          </p:cNvCxnSpPr>
          <p:nvPr/>
        </p:nvCxnSpPr>
        <p:spPr>
          <a:xfrm rot="5400000" flipH="1" flipV="1">
            <a:off x="6828193" y="2505170"/>
            <a:ext cx="721647" cy="4879261"/>
          </a:xfrm>
          <a:prstGeom prst="bentConnector3">
            <a:avLst>
              <a:gd name="adj1" fmla="val 13043"/>
            </a:avLst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1AA93EB-6759-4846-B28D-1A73DF63F841}"/>
              </a:ext>
            </a:extLst>
          </p:cNvPr>
          <p:cNvCxnSpPr>
            <a:stCxn id="45" idx="1"/>
            <a:endCxn id="46" idx="0"/>
          </p:cNvCxnSpPr>
          <p:nvPr/>
        </p:nvCxnSpPr>
        <p:spPr>
          <a:xfrm rot="10800000" flipH="1">
            <a:off x="4473188" y="1681190"/>
            <a:ext cx="4826909" cy="1544006"/>
          </a:xfrm>
          <a:prstGeom prst="bentConnector4">
            <a:avLst>
              <a:gd name="adj1" fmla="val -13419"/>
              <a:gd name="adj2" fmla="val 11480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537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CameraController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858816" cy="304800"/>
            <a:chOff x="595745" y="1636761"/>
            <a:chExt cx="361386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47069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49490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캐릭터를 따라가는 카메라에 대한 로직 구현 함수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EF5E5B-7C53-4E45-B1F2-E4C0D2590D5D}"/>
              </a:ext>
            </a:extLst>
          </p:cNvPr>
          <p:cNvSpPr/>
          <p:nvPr/>
        </p:nvSpPr>
        <p:spPr>
          <a:xfrm>
            <a:off x="8452208" y="640364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DFAEED-D109-40F7-99B1-006CDD71941E}"/>
              </a:ext>
            </a:extLst>
          </p:cNvPr>
          <p:cNvSpPr/>
          <p:nvPr/>
        </p:nvSpPr>
        <p:spPr>
          <a:xfrm>
            <a:off x="509790" y="2450151"/>
            <a:ext cx="4957369" cy="151265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Cursor_Locking_Hide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마우스를 움직이지 않게 한점에 묶고 보이지 않게 숨기고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Cursor_UnLocking_Show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마우스를 움직이게 만들고 볼 수 있도록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‘Init’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각 카메라 조작을 위한 변수 값들을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회전 값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추적 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캐릭터와의 사이 거리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위치 및 방향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D5DAE5-3E47-45A2-B57E-F82C6ABD4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427"/>
          <a:stretch/>
        </p:blipFill>
        <p:spPr>
          <a:xfrm>
            <a:off x="509790" y="1651340"/>
            <a:ext cx="2444212" cy="7070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E19631-F80D-435E-8D33-7916BB39E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00"/>
          <a:stretch/>
        </p:blipFill>
        <p:spPr>
          <a:xfrm>
            <a:off x="3022950" y="1651340"/>
            <a:ext cx="2444212" cy="6415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3F0367-CF98-4D12-B8D9-7CB729BAE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4072455"/>
            <a:ext cx="3200543" cy="17963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C52B74-4B4E-4338-91BB-CF3B8033D47F}"/>
              </a:ext>
            </a:extLst>
          </p:cNvPr>
          <p:cNvSpPr/>
          <p:nvPr/>
        </p:nvSpPr>
        <p:spPr>
          <a:xfrm>
            <a:off x="730380" y="2483643"/>
            <a:ext cx="1860419" cy="19805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1ABE3F-E5A8-4200-8EAB-0628CD4BB45A}"/>
              </a:ext>
            </a:extLst>
          </p:cNvPr>
          <p:cNvSpPr/>
          <p:nvPr/>
        </p:nvSpPr>
        <p:spPr>
          <a:xfrm>
            <a:off x="1160360" y="1651340"/>
            <a:ext cx="1139928" cy="16077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DE2155-8A4D-4341-A14B-CFF7376B333A}"/>
              </a:ext>
            </a:extLst>
          </p:cNvPr>
          <p:cNvSpPr/>
          <p:nvPr/>
        </p:nvSpPr>
        <p:spPr>
          <a:xfrm>
            <a:off x="3675091" y="1651340"/>
            <a:ext cx="1249333" cy="12507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FAFBDF-0AEC-4CB3-910A-B31E5A9175D1}"/>
              </a:ext>
            </a:extLst>
          </p:cNvPr>
          <p:cNvSpPr/>
          <p:nvPr/>
        </p:nvSpPr>
        <p:spPr>
          <a:xfrm>
            <a:off x="730380" y="2838483"/>
            <a:ext cx="2146170" cy="19805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04C092-2C81-46B6-AE9D-AF513A02E451}"/>
              </a:ext>
            </a:extLst>
          </p:cNvPr>
          <p:cNvSpPr/>
          <p:nvPr/>
        </p:nvSpPr>
        <p:spPr>
          <a:xfrm>
            <a:off x="991398" y="3389841"/>
            <a:ext cx="421477" cy="165523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807552-6DE4-4EF3-A9AC-6A22341AFBA7}"/>
              </a:ext>
            </a:extLst>
          </p:cNvPr>
          <p:cNvSpPr/>
          <p:nvPr/>
        </p:nvSpPr>
        <p:spPr>
          <a:xfrm>
            <a:off x="1259979" y="4080619"/>
            <a:ext cx="371971" cy="13295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159FF1E-7E7C-4828-B543-3FC80A8E0009}"/>
              </a:ext>
            </a:extLst>
          </p:cNvPr>
          <p:cNvCxnSpPr>
            <a:stCxn id="22" idx="1"/>
            <a:endCxn id="24" idx="0"/>
          </p:cNvCxnSpPr>
          <p:nvPr/>
        </p:nvCxnSpPr>
        <p:spPr>
          <a:xfrm rot="10800000" flipH="1">
            <a:off x="730380" y="1651340"/>
            <a:ext cx="999944" cy="931332"/>
          </a:xfrm>
          <a:prstGeom prst="bentConnector4">
            <a:avLst>
              <a:gd name="adj1" fmla="val -22861"/>
              <a:gd name="adj2" fmla="val 124545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3C3A2A4-8556-4FFC-94EA-EC82713EAC92}"/>
              </a:ext>
            </a:extLst>
          </p:cNvPr>
          <p:cNvCxnSpPr>
            <a:stCxn id="26" idx="1"/>
            <a:endCxn id="25" idx="0"/>
          </p:cNvCxnSpPr>
          <p:nvPr/>
        </p:nvCxnSpPr>
        <p:spPr>
          <a:xfrm rot="10800000" flipH="1">
            <a:off x="730380" y="1651340"/>
            <a:ext cx="3569378" cy="1286172"/>
          </a:xfrm>
          <a:prstGeom prst="bentConnector4">
            <a:avLst>
              <a:gd name="adj1" fmla="val -6404"/>
              <a:gd name="adj2" fmla="val 117774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B6CA57C-D172-4892-8BB6-F3D8ECEDD149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H="1" flipV="1">
            <a:off x="991397" y="3472603"/>
            <a:ext cx="454567" cy="653736"/>
          </a:xfrm>
          <a:prstGeom prst="bentConnector4">
            <a:avLst>
              <a:gd name="adj1" fmla="val -50290"/>
              <a:gd name="adj2" fmla="val 5633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3630FA80-9115-473B-9714-076A0668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53" y="1341041"/>
            <a:ext cx="2088504" cy="13276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88693B9-608F-40F1-ABEE-40C3F4BBF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232" y="3607797"/>
            <a:ext cx="4313041" cy="303163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F8F12B-5C08-436A-91BD-5DFB2A1AD6EA}"/>
              </a:ext>
            </a:extLst>
          </p:cNvPr>
          <p:cNvSpPr/>
          <p:nvPr/>
        </p:nvSpPr>
        <p:spPr>
          <a:xfrm>
            <a:off x="7751363" y="1007534"/>
            <a:ext cx="3986010" cy="249783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게임 일시 정지 및 시작 애니메이션 재생 중의 통제를 받으며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MouseMove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실질적인 마우스의 움직임을 통해 카메라가 조작되도록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축의 경우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 아래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상하 각도를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‘Clamp’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제한하여 경계의 혼동이 발생하지 않도록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Mathf.Epsion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활용해 마우스의 움직임을 포착하여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값을 조정하여 캐릭터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대기모션에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사용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최종 회전 값을 통해 카메라 회전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86D397-6D8F-4B70-A232-ECE6A89BDF88}"/>
              </a:ext>
            </a:extLst>
          </p:cNvPr>
          <p:cNvSpPr/>
          <p:nvPr/>
        </p:nvSpPr>
        <p:spPr>
          <a:xfrm>
            <a:off x="5806063" y="2391603"/>
            <a:ext cx="651887" cy="137286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A034AE-8B16-44CB-9AA8-7E7AC5848EE5}"/>
              </a:ext>
            </a:extLst>
          </p:cNvPr>
          <p:cNvSpPr/>
          <p:nvPr/>
        </p:nvSpPr>
        <p:spPr>
          <a:xfrm>
            <a:off x="6273400" y="3607955"/>
            <a:ext cx="651887" cy="137286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86D5A-2F30-4315-A48B-50F782D9A318}"/>
              </a:ext>
            </a:extLst>
          </p:cNvPr>
          <p:cNvSpPr/>
          <p:nvPr/>
        </p:nvSpPr>
        <p:spPr>
          <a:xfrm>
            <a:off x="10097433" y="1248585"/>
            <a:ext cx="1115873" cy="163495"/>
          </a:xfrm>
          <a:prstGeom prst="rect">
            <a:avLst/>
          </a:prstGeom>
          <a:solidFill>
            <a:srgbClr val="4D1DFF">
              <a:alpha val="3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E8AA940-3FF5-4D84-AABD-3DE7C36DEF57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rot="16200000" flipH="1">
            <a:off x="5826142" y="2834753"/>
            <a:ext cx="1079066" cy="467337"/>
          </a:xfrm>
          <a:prstGeom prst="bentConnector3">
            <a:avLst/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3408CB73-D668-4CF8-9747-6CFBA23FFEC7}"/>
              </a:ext>
            </a:extLst>
          </p:cNvPr>
          <p:cNvSpPr/>
          <p:nvPr/>
        </p:nvSpPr>
        <p:spPr>
          <a:xfrm>
            <a:off x="7581550" y="135866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9A4A463-22A7-4B6D-93E2-5045A6772C47}"/>
              </a:ext>
            </a:extLst>
          </p:cNvPr>
          <p:cNvCxnSpPr>
            <a:cxnSpLocks/>
            <a:stCxn id="49" idx="2"/>
            <a:endCxn id="52" idx="6"/>
          </p:cNvCxnSpPr>
          <p:nvPr/>
        </p:nvCxnSpPr>
        <p:spPr>
          <a:xfrm rot="5400000">
            <a:off x="9178507" y="-51527"/>
            <a:ext cx="13256" cy="2940470"/>
          </a:xfrm>
          <a:prstGeom prst="bentConnector2">
            <a:avLst/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0B075E5-24C8-4D3E-ADC4-A574686953F2}"/>
              </a:ext>
            </a:extLst>
          </p:cNvPr>
          <p:cNvCxnSpPr>
            <a:cxnSpLocks/>
            <a:endCxn id="48" idx="2"/>
          </p:cNvCxnSpPr>
          <p:nvPr/>
        </p:nvCxnSpPr>
        <p:spPr>
          <a:xfrm rot="5400000">
            <a:off x="5988689" y="2090060"/>
            <a:ext cx="2265837" cy="1044525"/>
          </a:xfrm>
          <a:prstGeom prst="bentConnector3">
            <a:avLst>
              <a:gd name="adj1" fmla="val 101936"/>
            </a:avLst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E656D02-48AE-4097-A197-E2CC0C66A2DE}"/>
              </a:ext>
            </a:extLst>
          </p:cNvPr>
          <p:cNvCxnSpPr>
            <a:cxnSpLocks/>
            <a:stCxn id="52" idx="6"/>
          </p:cNvCxnSpPr>
          <p:nvPr/>
        </p:nvCxnSpPr>
        <p:spPr>
          <a:xfrm flipH="1">
            <a:off x="7643872" y="1425336"/>
            <a:ext cx="71028" cy="84295"/>
          </a:xfrm>
          <a:prstGeom prst="bentConnector4">
            <a:avLst>
              <a:gd name="adj1" fmla="val -321845"/>
              <a:gd name="adj2" fmla="val -848"/>
            </a:avLst>
          </a:prstGeom>
          <a:ln w="19050">
            <a:solidFill>
              <a:srgbClr val="4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6D7DFFE4-8FBF-40A9-8D0A-80E3346241B1}"/>
              </a:ext>
            </a:extLst>
          </p:cNvPr>
          <p:cNvSpPr/>
          <p:nvPr/>
        </p:nvSpPr>
        <p:spPr>
          <a:xfrm>
            <a:off x="8585558" y="470460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3672D6-6925-457D-8D91-BD02C838CB36}"/>
              </a:ext>
            </a:extLst>
          </p:cNvPr>
          <p:cNvSpPr/>
          <p:nvPr/>
        </p:nvSpPr>
        <p:spPr>
          <a:xfrm>
            <a:off x="8798918" y="539431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A189D40-65E3-47C9-882E-3E541BE7F572}"/>
              </a:ext>
            </a:extLst>
          </p:cNvPr>
          <p:cNvSpPr/>
          <p:nvPr/>
        </p:nvSpPr>
        <p:spPr>
          <a:xfrm>
            <a:off x="8198436" y="640364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EE2D125-D446-43A4-B56D-1DB6B2F2932C}"/>
              </a:ext>
            </a:extLst>
          </p:cNvPr>
          <p:cNvSpPr/>
          <p:nvPr/>
        </p:nvSpPr>
        <p:spPr>
          <a:xfrm>
            <a:off x="11144985" y="330534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1B29840-AC46-46CD-938E-05F6A0F01096}"/>
              </a:ext>
            </a:extLst>
          </p:cNvPr>
          <p:cNvSpPr/>
          <p:nvPr/>
        </p:nvSpPr>
        <p:spPr>
          <a:xfrm>
            <a:off x="8048983" y="283848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1ABEDFB-E758-4187-8A4B-D6688EE82463}"/>
              </a:ext>
            </a:extLst>
          </p:cNvPr>
          <p:cNvSpPr/>
          <p:nvPr/>
        </p:nvSpPr>
        <p:spPr>
          <a:xfrm>
            <a:off x="7858857" y="215958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FBBF74F5-3D27-424B-A6D1-699416F58CE1}"/>
              </a:ext>
            </a:extLst>
          </p:cNvPr>
          <p:cNvCxnSpPr>
            <a:stCxn id="74" idx="6"/>
            <a:endCxn id="75" idx="4"/>
          </p:cNvCxnSpPr>
          <p:nvPr/>
        </p:nvCxnSpPr>
        <p:spPr>
          <a:xfrm flipV="1">
            <a:off x="8331786" y="3438690"/>
            <a:ext cx="2879874" cy="3031628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A026D9B9-AE78-4D77-87DB-192AB217DF08}"/>
              </a:ext>
            </a:extLst>
          </p:cNvPr>
          <p:cNvCxnSpPr>
            <a:stCxn id="72" idx="1"/>
            <a:endCxn id="77" idx="1"/>
          </p:cNvCxnSpPr>
          <p:nvPr/>
        </p:nvCxnSpPr>
        <p:spPr>
          <a:xfrm rot="16200000" flipV="1">
            <a:off x="6983035" y="3102085"/>
            <a:ext cx="2497874" cy="746230"/>
          </a:xfrm>
          <a:prstGeom prst="bentConnector4">
            <a:avLst>
              <a:gd name="adj1" fmla="val 23499"/>
              <a:gd name="adj2" fmla="val 11454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279200BE-A992-4B71-A926-FC5A611E4A32}"/>
              </a:ext>
            </a:extLst>
          </p:cNvPr>
          <p:cNvCxnSpPr>
            <a:cxnSpLocks/>
            <a:stCxn id="76" idx="4"/>
            <a:endCxn id="73" idx="6"/>
          </p:cNvCxnSpPr>
          <p:nvPr/>
        </p:nvCxnSpPr>
        <p:spPr>
          <a:xfrm rot="16200000" flipH="1">
            <a:off x="7279383" y="3808108"/>
            <a:ext cx="2489160" cy="816610"/>
          </a:xfrm>
          <a:prstGeom prst="bentConnector4">
            <a:avLst>
              <a:gd name="adj1" fmla="val 34561"/>
              <a:gd name="adj2" fmla="val 25806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028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CameraController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858816" cy="304800"/>
            <a:chOff x="595745" y="1636761"/>
            <a:chExt cx="361386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47069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49490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캐릭터를 따라가는 카메라에 대한 로직 구현 함수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EF5E5B-7C53-4E45-B1F2-E4C0D2590D5D}"/>
              </a:ext>
            </a:extLst>
          </p:cNvPr>
          <p:cNvSpPr/>
          <p:nvPr/>
        </p:nvSpPr>
        <p:spPr>
          <a:xfrm>
            <a:off x="8452208" y="640364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3969C-7741-48A8-AF39-5E7AF9981721}"/>
              </a:ext>
            </a:extLst>
          </p:cNvPr>
          <p:cNvSpPr/>
          <p:nvPr/>
        </p:nvSpPr>
        <p:spPr>
          <a:xfrm>
            <a:off x="2785721" y="1329938"/>
            <a:ext cx="3806368" cy="110750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마우스의 이동과 같은 입력 처리는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다루는 반면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LateUpdate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최종적인 카메라 위치를 조정하는 역할을 수행하도록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거리 체크를 통한 카메라 추적 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카메라 추적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ACCC8-E700-447D-8D5B-D5AAD124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" y="1349352"/>
            <a:ext cx="2188696" cy="167094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8B2408-F0D2-40F6-A772-346B5375125F}"/>
              </a:ext>
            </a:extLst>
          </p:cNvPr>
          <p:cNvSpPr/>
          <p:nvPr/>
        </p:nvSpPr>
        <p:spPr>
          <a:xfrm>
            <a:off x="243349" y="4101266"/>
            <a:ext cx="4401649" cy="96083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‘Zoom’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함수에서 마우스 휠 조작을 통해 캐릭터와 카메라 사이 거리 조절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DistanceCheck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플레이어 순간 이동 과 같은 경우 거리에 따른 카메라 추적 속도 변경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9E94F4-BE68-4D02-9F88-004AF2C3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1" y="3064529"/>
            <a:ext cx="4272155" cy="960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E5A33C-00E2-4684-9E5E-DEB1BCC8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41" y="5136782"/>
            <a:ext cx="4264330" cy="11075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2379A0-91F1-4454-BD63-F16F3F1BB5B0}"/>
              </a:ext>
            </a:extLst>
          </p:cNvPr>
          <p:cNvSpPr/>
          <p:nvPr/>
        </p:nvSpPr>
        <p:spPr>
          <a:xfrm>
            <a:off x="730381" y="2437443"/>
            <a:ext cx="418969" cy="16077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B28E5D-16F0-4045-8828-F3E1F37C7BDD}"/>
              </a:ext>
            </a:extLst>
          </p:cNvPr>
          <p:cNvSpPr/>
          <p:nvPr/>
        </p:nvSpPr>
        <p:spPr>
          <a:xfrm>
            <a:off x="1058753" y="3047982"/>
            <a:ext cx="376900" cy="13458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9F016E-DED9-4E2F-84FA-07114F10EBE7}"/>
              </a:ext>
            </a:extLst>
          </p:cNvPr>
          <p:cNvSpPr/>
          <p:nvPr/>
        </p:nvSpPr>
        <p:spPr>
          <a:xfrm>
            <a:off x="411577" y="4118931"/>
            <a:ext cx="607355" cy="17091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7B6814-77FC-4D29-9DBD-5B40EE60640A}"/>
              </a:ext>
            </a:extLst>
          </p:cNvPr>
          <p:cNvSpPr/>
          <p:nvPr/>
        </p:nvSpPr>
        <p:spPr>
          <a:xfrm>
            <a:off x="730381" y="2598219"/>
            <a:ext cx="900775" cy="13295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ABB916-E6FF-4E25-87CC-6FF17BF9E3E0}"/>
              </a:ext>
            </a:extLst>
          </p:cNvPr>
          <p:cNvSpPr/>
          <p:nvPr/>
        </p:nvSpPr>
        <p:spPr>
          <a:xfrm>
            <a:off x="1144302" y="5136782"/>
            <a:ext cx="943813" cy="13295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B5BF18-479B-41E7-A26A-2460ACFEB713}"/>
              </a:ext>
            </a:extLst>
          </p:cNvPr>
          <p:cNvSpPr/>
          <p:nvPr/>
        </p:nvSpPr>
        <p:spPr>
          <a:xfrm>
            <a:off x="427170" y="4662884"/>
            <a:ext cx="1396626" cy="17091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6A1FC0-DAF1-404F-B3FB-2737663D75CC}"/>
              </a:ext>
            </a:extLst>
          </p:cNvPr>
          <p:cNvSpPr/>
          <p:nvPr/>
        </p:nvSpPr>
        <p:spPr>
          <a:xfrm>
            <a:off x="5276396" y="2502118"/>
            <a:ext cx="6351624" cy="156402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FollowCamera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카메라가 플레이어를 따라가도록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MoveTowards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이동 속도에 따라서 카메라의 위치 값 변경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카메라와 플레이어 사이의 최대 거리만큼의 벡터 값을 사용해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Linecast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사용해 이 사이 다른 오브젝트 충돌 시 최소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최대 거리 사이에서 적절한 거리 값을 계산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SmoothDamp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계산된 값을 가지고 카메라와 플레이어 사이의 거리 보간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E55C94-19C7-4A07-9420-2DFF3C537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905" b="16462"/>
          <a:stretch/>
        </p:blipFill>
        <p:spPr>
          <a:xfrm>
            <a:off x="4912335" y="4101266"/>
            <a:ext cx="6334995" cy="240487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EAB983F-D7CA-42D2-9E75-C129115A0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9" t="90858" r="213" b="3065"/>
          <a:stretch/>
        </p:blipFill>
        <p:spPr>
          <a:xfrm>
            <a:off x="4243784" y="6501143"/>
            <a:ext cx="7490507" cy="174952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32096F5-ECEF-473C-ACD5-6B7DC819F132}"/>
              </a:ext>
            </a:extLst>
          </p:cNvPr>
          <p:cNvCxnSpPr>
            <a:cxnSpLocks/>
            <a:stCxn id="3" idx="3"/>
            <a:endCxn id="14" idx="2"/>
          </p:cNvCxnSpPr>
          <p:nvPr/>
        </p:nvCxnSpPr>
        <p:spPr>
          <a:xfrm>
            <a:off x="2685652" y="2184822"/>
            <a:ext cx="2003253" cy="252621"/>
          </a:xfrm>
          <a:prstGeom prst="bentConnector4">
            <a:avLst>
              <a:gd name="adj1" fmla="val 2498"/>
              <a:gd name="adj2" fmla="val 13564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19756A-65B2-433D-A43C-73B7C5AE0D58}"/>
              </a:ext>
            </a:extLst>
          </p:cNvPr>
          <p:cNvSpPr/>
          <p:nvPr/>
        </p:nvSpPr>
        <p:spPr>
          <a:xfrm>
            <a:off x="6151732" y="2557544"/>
            <a:ext cx="1363494" cy="173629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DFABF1-6644-42B5-B467-C8A36D7DF1E6}"/>
              </a:ext>
            </a:extLst>
          </p:cNvPr>
          <p:cNvSpPr/>
          <p:nvPr/>
        </p:nvSpPr>
        <p:spPr>
          <a:xfrm>
            <a:off x="5608224" y="4102142"/>
            <a:ext cx="778289" cy="1364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0B9756-5571-4D59-B366-D5A530034F4C}"/>
              </a:ext>
            </a:extLst>
          </p:cNvPr>
          <p:cNvSpPr/>
          <p:nvPr/>
        </p:nvSpPr>
        <p:spPr>
          <a:xfrm>
            <a:off x="730381" y="2731052"/>
            <a:ext cx="853150" cy="1364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F7DEB0B-E65E-41A2-9BE3-5FD7BE4A0FFF}"/>
              </a:ext>
            </a:extLst>
          </p:cNvPr>
          <p:cNvSpPr/>
          <p:nvPr/>
        </p:nvSpPr>
        <p:spPr>
          <a:xfrm>
            <a:off x="10795358" y="636779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1800540-9A05-49A2-8CA2-EC515B980BA2}"/>
              </a:ext>
            </a:extLst>
          </p:cNvPr>
          <p:cNvSpPr/>
          <p:nvPr/>
        </p:nvSpPr>
        <p:spPr>
          <a:xfrm>
            <a:off x="4924492" y="579629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CE144AD-BF04-4899-94ED-7445F0440B34}"/>
              </a:ext>
            </a:extLst>
          </p:cNvPr>
          <p:cNvSpPr/>
          <p:nvPr/>
        </p:nvSpPr>
        <p:spPr>
          <a:xfrm>
            <a:off x="10470607" y="452953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60DB2E0-AC79-4928-90A1-33FFF179CBA0}"/>
              </a:ext>
            </a:extLst>
          </p:cNvPr>
          <p:cNvSpPr/>
          <p:nvPr/>
        </p:nvSpPr>
        <p:spPr>
          <a:xfrm>
            <a:off x="11412749" y="388367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BF0A10B-44AE-4A1E-A89C-CE4CB7005B77}"/>
              </a:ext>
            </a:extLst>
          </p:cNvPr>
          <p:cNvSpPr/>
          <p:nvPr/>
        </p:nvSpPr>
        <p:spPr>
          <a:xfrm>
            <a:off x="5362076" y="340753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C2D7FC3-8623-4CFF-9A67-DDAB841C325E}"/>
              </a:ext>
            </a:extLst>
          </p:cNvPr>
          <p:cNvSpPr/>
          <p:nvPr/>
        </p:nvSpPr>
        <p:spPr>
          <a:xfrm>
            <a:off x="11133247" y="292325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4100305-12E8-4789-AF7B-B63D1D0F55E5}"/>
              </a:ext>
            </a:extLst>
          </p:cNvPr>
          <p:cNvCxnSpPr>
            <a:cxnSpLocks/>
            <a:stCxn id="44" idx="6"/>
            <a:endCxn id="47" idx="4"/>
          </p:cNvCxnSpPr>
          <p:nvPr/>
        </p:nvCxnSpPr>
        <p:spPr>
          <a:xfrm flipV="1">
            <a:off x="10928708" y="4017029"/>
            <a:ext cx="550716" cy="2417439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7D8526B-97A2-465E-9DE3-571E86CAFCE8}"/>
              </a:ext>
            </a:extLst>
          </p:cNvPr>
          <p:cNvCxnSpPr>
            <a:stCxn id="46" idx="6"/>
            <a:endCxn id="49" idx="6"/>
          </p:cNvCxnSpPr>
          <p:nvPr/>
        </p:nvCxnSpPr>
        <p:spPr>
          <a:xfrm flipV="1">
            <a:off x="10603957" y="2989925"/>
            <a:ext cx="662640" cy="1606284"/>
          </a:xfrm>
          <a:prstGeom prst="bentConnector3">
            <a:avLst>
              <a:gd name="adj1" fmla="val 16037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8F39EA2-1C61-4FDB-B35E-A9FACE9550F5}"/>
              </a:ext>
            </a:extLst>
          </p:cNvPr>
          <p:cNvCxnSpPr>
            <a:stCxn id="45" idx="2"/>
            <a:endCxn id="48" idx="2"/>
          </p:cNvCxnSpPr>
          <p:nvPr/>
        </p:nvCxnSpPr>
        <p:spPr>
          <a:xfrm rot="10800000" flipH="1">
            <a:off x="4924492" y="3474212"/>
            <a:ext cx="437584" cy="2388757"/>
          </a:xfrm>
          <a:prstGeom prst="bentConnector3">
            <a:avLst>
              <a:gd name="adj1" fmla="val -3047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3149CADD-58DF-4FFC-88A3-788D41F36C69}"/>
              </a:ext>
            </a:extLst>
          </p:cNvPr>
          <p:cNvCxnSpPr>
            <a:stCxn id="26" idx="0"/>
            <a:endCxn id="25" idx="1"/>
          </p:cNvCxnSpPr>
          <p:nvPr/>
        </p:nvCxnSpPr>
        <p:spPr>
          <a:xfrm rot="16200000" flipV="1">
            <a:off x="723717" y="2524496"/>
            <a:ext cx="530151" cy="516822"/>
          </a:xfrm>
          <a:prstGeom prst="bentConnector4">
            <a:avLst>
              <a:gd name="adj1" fmla="val 19061"/>
              <a:gd name="adj2" fmla="val 181092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34E6C0B-C3F1-4403-B207-B256E2DCAE15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 rot="10800000" flipV="1">
            <a:off x="411577" y="3115275"/>
            <a:ext cx="647176" cy="1089112"/>
          </a:xfrm>
          <a:prstGeom prst="bentConnector3">
            <a:avLst>
              <a:gd name="adj1" fmla="val 130908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EB7D657-4E59-4E27-9375-C3E27032FC04}"/>
              </a:ext>
            </a:extLst>
          </p:cNvPr>
          <p:cNvCxnSpPr>
            <a:stCxn id="36" idx="1"/>
            <a:endCxn id="30" idx="0"/>
          </p:cNvCxnSpPr>
          <p:nvPr/>
        </p:nvCxnSpPr>
        <p:spPr>
          <a:xfrm rot="10800000" flipH="1" flipV="1">
            <a:off x="427169" y="4748340"/>
            <a:ext cx="1189039" cy="388442"/>
          </a:xfrm>
          <a:prstGeom prst="bentConnector4">
            <a:avLst>
              <a:gd name="adj1" fmla="val -13619"/>
              <a:gd name="adj2" fmla="val 75713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F9AAF28A-3854-4242-9EAF-B12BCA545909}"/>
              </a:ext>
            </a:extLst>
          </p:cNvPr>
          <p:cNvCxnSpPr>
            <a:stCxn id="28" idx="1"/>
            <a:endCxn id="30" idx="1"/>
          </p:cNvCxnSpPr>
          <p:nvPr/>
        </p:nvCxnSpPr>
        <p:spPr>
          <a:xfrm rot="10800000" flipH="1" flipV="1">
            <a:off x="730380" y="2664695"/>
            <a:ext cx="413921" cy="2538563"/>
          </a:xfrm>
          <a:prstGeom prst="bentConnector3">
            <a:avLst>
              <a:gd name="adj1" fmla="val -140371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232FE371-0770-4E43-8168-727724384D4F}"/>
              </a:ext>
            </a:extLst>
          </p:cNvPr>
          <p:cNvCxnSpPr>
            <a:stCxn id="42" idx="1"/>
            <a:endCxn id="41" idx="1"/>
          </p:cNvCxnSpPr>
          <p:nvPr/>
        </p:nvCxnSpPr>
        <p:spPr>
          <a:xfrm rot="10800000" flipH="1">
            <a:off x="5608224" y="2644360"/>
            <a:ext cx="543508" cy="1526025"/>
          </a:xfrm>
          <a:prstGeom prst="bentConnector3">
            <a:avLst>
              <a:gd name="adj1" fmla="val -9288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87EA1C4-0932-4610-B799-26E4FA66F14E}"/>
              </a:ext>
            </a:extLst>
          </p:cNvPr>
          <p:cNvCxnSpPr>
            <a:stCxn id="42" idx="1"/>
            <a:endCxn id="43" idx="3"/>
          </p:cNvCxnSpPr>
          <p:nvPr/>
        </p:nvCxnSpPr>
        <p:spPr>
          <a:xfrm rot="10800000">
            <a:off x="1583532" y="2799294"/>
            <a:ext cx="4024693" cy="1371090"/>
          </a:xfrm>
          <a:prstGeom prst="bentConnector3">
            <a:avLst>
              <a:gd name="adj1" fmla="val 1237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39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5A349A-EF3C-487A-AB60-3AF2ADBC8361}"/>
              </a:ext>
            </a:extLst>
          </p:cNvPr>
          <p:cNvSpPr/>
          <p:nvPr/>
        </p:nvSpPr>
        <p:spPr>
          <a:xfrm>
            <a:off x="295939" y="2131954"/>
            <a:ext cx="5124988" cy="199351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A9368E-94AC-47C3-A719-6FBF1082EB0C}"/>
              </a:ext>
            </a:extLst>
          </p:cNvPr>
          <p:cNvSpPr txBox="1"/>
          <p:nvPr/>
        </p:nvSpPr>
        <p:spPr>
          <a:xfrm>
            <a:off x="465519" y="2381281"/>
            <a:ext cx="410659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Unity 2022.3.5f1</a:t>
            </a:r>
          </a:p>
          <a:p>
            <a:endParaRPr lang="en-US" altLang="ko-KR" sz="5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오브젝트 배치</a:t>
            </a:r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관리 및 씬 전환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요소 배치 및 인터페이스 디자인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물리 엔진을 활용한 오브젝트 상호작용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물리 이동과 애니메이션 연결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구현과 그에 따른 애니메이션 샘플링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각 장애물별 적절한 모션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F273FB5-D0E0-465A-A5DA-8BCA8AD8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83" y="2799921"/>
            <a:ext cx="714085" cy="71408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48514F72-C5C8-4B76-BA23-DC3C8B8CBCC1}"/>
              </a:ext>
            </a:extLst>
          </p:cNvPr>
          <p:cNvSpPr/>
          <p:nvPr/>
        </p:nvSpPr>
        <p:spPr>
          <a:xfrm>
            <a:off x="309992" y="4418775"/>
            <a:ext cx="5124988" cy="108340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715C00-1E00-4540-9478-0E7C5029AEF9}"/>
              </a:ext>
            </a:extLst>
          </p:cNvPr>
          <p:cNvSpPr txBox="1"/>
          <p:nvPr/>
        </p:nvSpPr>
        <p:spPr>
          <a:xfrm>
            <a:off x="479572" y="4668102"/>
            <a:ext cx="410659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Audacity</a:t>
            </a:r>
          </a:p>
          <a:p>
            <a:endParaRPr lang="en-US" altLang="ko-KR" sz="5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전체 게임의 사운드 크기 조정 통일감 부여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효과음 </a:t>
            </a:r>
            <a:r>
              <a:rPr lang="ko-KR" altLang="en-US" sz="14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믹싱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05F1124-6AC2-4325-9EC5-A66474817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6" y="4555619"/>
            <a:ext cx="664857" cy="77862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4C321E-4004-4D6D-B332-68B92AE79590}"/>
              </a:ext>
            </a:extLst>
          </p:cNvPr>
          <p:cNvSpPr/>
          <p:nvPr/>
        </p:nvSpPr>
        <p:spPr>
          <a:xfrm>
            <a:off x="5617736" y="2131953"/>
            <a:ext cx="6040489" cy="199351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86F235-0DF5-4E98-8E81-FCB60B3700B8}"/>
              </a:ext>
            </a:extLst>
          </p:cNvPr>
          <p:cNvSpPr txBox="1"/>
          <p:nvPr/>
        </p:nvSpPr>
        <p:spPr>
          <a:xfrm>
            <a:off x="5787317" y="2381280"/>
            <a:ext cx="484130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C#</a:t>
            </a:r>
          </a:p>
          <a:p>
            <a:endParaRPr lang="en-US" altLang="ko-KR" sz="5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전환 시 캐릭터 상태 로직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이동</a:t>
            </a:r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</a:t>
            </a:r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충돌 오브젝트 별 로직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사운드 매니저</a:t>
            </a:r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매니저 등의 관리 스크립트 작성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 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상호작용 스크립트 작성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이동 속도에 맞는 애니메이션 연결 스크립트 작성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 전환 로직 구현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8" name="Picture 24">
            <a:extLst>
              <a:ext uri="{FF2B5EF4-FFF2-40B4-BE49-F238E27FC236}">
                <a16:creationId xmlns:a16="http://schemas.microsoft.com/office/drawing/2014/main" id="{45727C35-A202-439E-9B60-4F2D4FB041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72" b="1872"/>
          <a:stretch>
            <a:fillRect/>
          </a:stretch>
        </p:blipFill>
        <p:spPr>
          <a:xfrm>
            <a:off x="10679108" y="2875219"/>
            <a:ext cx="618513" cy="618513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DB3DA8-6D52-4A84-BF0B-BD95284532D5}"/>
              </a:ext>
            </a:extLst>
          </p:cNvPr>
          <p:cNvSpPr/>
          <p:nvPr/>
        </p:nvSpPr>
        <p:spPr>
          <a:xfrm>
            <a:off x="5617735" y="4418775"/>
            <a:ext cx="6040489" cy="108340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3B5F21-21D2-4D7A-BFD3-E558C1CA11AA}"/>
              </a:ext>
            </a:extLst>
          </p:cNvPr>
          <p:cNvSpPr txBox="1"/>
          <p:nvPr/>
        </p:nvSpPr>
        <p:spPr>
          <a:xfrm>
            <a:off x="5888105" y="4668101"/>
            <a:ext cx="463613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Visual Studio 2022</a:t>
            </a:r>
          </a:p>
          <a:p>
            <a:endParaRPr lang="en-US" altLang="ko-KR" sz="5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로직 작성과 디버깅을 위한 주요 코드 편집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Unity</a:t>
            </a:r>
            <a:r>
              <a:rPr lang="ko-KR" altLang="en-US" sz="1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와 통합하여 효율적인 개발 워크 플로우 사용</a:t>
            </a:r>
            <a:endParaRPr lang="en-US" altLang="ko-KR" sz="1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711DB6-18D6-465A-AAC0-850FB4F70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092" y="4644948"/>
            <a:ext cx="654545" cy="65454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7AF62A-6879-45E5-8E21-4DEB08A121D0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7669DC-1E6A-4B94-A354-919433D7E7FF}"/>
              </a:ext>
            </a:extLst>
          </p:cNvPr>
          <p:cNvSpPr txBox="1"/>
          <p:nvPr/>
        </p:nvSpPr>
        <p:spPr>
          <a:xfrm>
            <a:off x="239467" y="118555"/>
            <a:ext cx="184727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  <a:r>
              <a:rPr lang="en-US" altLang="ko-KR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/ </a:t>
            </a: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033770-37B9-4A51-9639-4B2636D01B1F}"/>
              </a:ext>
            </a:extLst>
          </p:cNvPr>
          <p:cNvSpPr txBox="1"/>
          <p:nvPr/>
        </p:nvSpPr>
        <p:spPr>
          <a:xfrm>
            <a:off x="67762" y="6319209"/>
            <a:ext cx="1847272" cy="5078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2F18F4-2881-4D6D-B767-7ABE2BCD998B}"/>
              </a:ext>
            </a:extLst>
          </p:cNvPr>
          <p:cNvSpPr txBox="1"/>
          <p:nvPr/>
        </p:nvSpPr>
        <p:spPr>
          <a:xfrm>
            <a:off x="781664" y="1196317"/>
            <a:ext cx="345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툴 및 언어</a:t>
            </a:r>
            <a:endParaRPr lang="en-US" altLang="ko-KR" sz="36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880E3CD-13C4-4CE2-82CE-BEB469BDD904}"/>
              </a:ext>
            </a:extLst>
          </p:cNvPr>
          <p:cNvGrpSpPr/>
          <p:nvPr/>
        </p:nvGrpSpPr>
        <p:grpSpPr>
          <a:xfrm>
            <a:off x="575674" y="1537848"/>
            <a:ext cx="3569278" cy="304800"/>
            <a:chOff x="595745" y="1636761"/>
            <a:chExt cx="4511964" cy="304800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7A1B6F1-00C3-46DA-AF0A-C10AB3A0394F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4368800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대각선 줄무늬 66">
              <a:extLst>
                <a:ext uri="{FF2B5EF4-FFF2-40B4-BE49-F238E27FC236}">
                  <a16:creationId xmlns:a16="http://schemas.microsoft.com/office/drawing/2014/main" id="{2C9F8FC3-7910-464B-9507-B56BD54F0996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80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SceneStart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928610" cy="304800"/>
            <a:chOff x="595745" y="1636761"/>
            <a:chExt cx="243797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29481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74242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 시작 시 각 요소들 초기화 진행 및 화면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효과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1F7688-3757-4E61-8AFD-B6FB41A5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6" y="1349351"/>
            <a:ext cx="2821235" cy="2414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CE450E-4D3F-4F0C-870D-DA4D713D3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11" y="1349351"/>
            <a:ext cx="2160981" cy="10764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BFCEEF-DFA2-413D-93B9-7C5AE049B863}"/>
              </a:ext>
            </a:extLst>
          </p:cNvPr>
          <p:cNvSpPr/>
          <p:nvPr/>
        </p:nvSpPr>
        <p:spPr>
          <a:xfrm>
            <a:off x="3433700" y="2630993"/>
            <a:ext cx="2643588" cy="69128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이벤트 적용을 위한 인스턴스 클래스를 생성하여 함수들을 이벤트 함수로 사용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DA270E-3295-42ED-BF02-75D7B9E8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6" y="3901794"/>
            <a:ext cx="2892807" cy="15130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4B3B4C-B230-49E3-944F-0CDA3FA9A77D}"/>
              </a:ext>
            </a:extLst>
          </p:cNvPr>
          <p:cNvSpPr/>
          <p:nvPr/>
        </p:nvSpPr>
        <p:spPr>
          <a:xfrm>
            <a:off x="911355" y="5508649"/>
            <a:ext cx="4336911" cy="79473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‘Awake’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스크립트가 적용된 오브젝트를 찾고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SoundManager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재생 중인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SFX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모두 정지 함으로써 신의 시작을 알리도록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E19946-1485-469C-98A3-5F089A921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122" y="3612915"/>
            <a:ext cx="2363043" cy="18019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291CF7-11D5-4D5F-9420-C8FFA21E8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45" y="2709038"/>
            <a:ext cx="2536598" cy="143991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BAB8DB-DC4E-407D-B49C-DB02690902E2}"/>
              </a:ext>
            </a:extLst>
          </p:cNvPr>
          <p:cNvSpPr/>
          <p:nvPr/>
        </p:nvSpPr>
        <p:spPr>
          <a:xfrm>
            <a:off x="6771588" y="4339251"/>
            <a:ext cx="4336911" cy="79473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‘Init’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통해서 에디터에서 등록된 이벤트 함수들을 실행 하며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FadeIn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실행해 화면의 밝기를 밝히며 게임이 시작됨을 알리도록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87D585-AF4C-4720-84DD-E27BB9072FFF}"/>
              </a:ext>
            </a:extLst>
          </p:cNvPr>
          <p:cNvSpPr/>
          <p:nvPr/>
        </p:nvSpPr>
        <p:spPr>
          <a:xfrm>
            <a:off x="1950818" y="4172738"/>
            <a:ext cx="944781" cy="13458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30CDD3-F22C-459B-9496-9C3787AD91ED}"/>
              </a:ext>
            </a:extLst>
          </p:cNvPr>
          <p:cNvSpPr/>
          <p:nvPr/>
        </p:nvSpPr>
        <p:spPr>
          <a:xfrm>
            <a:off x="4633240" y="3610942"/>
            <a:ext cx="966952" cy="15319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F9355A-C917-46F2-B571-DC809AFCB754}"/>
              </a:ext>
            </a:extLst>
          </p:cNvPr>
          <p:cNvSpPr/>
          <p:nvPr/>
        </p:nvSpPr>
        <p:spPr>
          <a:xfrm>
            <a:off x="8429983" y="2709038"/>
            <a:ext cx="364767" cy="1262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98508B-F118-4D44-9C5C-A6AC4E5E65FE}"/>
              </a:ext>
            </a:extLst>
          </p:cNvPr>
          <p:cNvSpPr/>
          <p:nvPr/>
        </p:nvSpPr>
        <p:spPr>
          <a:xfrm>
            <a:off x="6957214" y="4469805"/>
            <a:ext cx="405611" cy="152201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9C5BCCA-957E-4C82-8BBC-BF3D6DEE050C}"/>
              </a:ext>
            </a:extLst>
          </p:cNvPr>
          <p:cNvCxnSpPr>
            <a:stCxn id="30" idx="3"/>
            <a:endCxn id="36" idx="2"/>
          </p:cNvCxnSpPr>
          <p:nvPr/>
        </p:nvCxnSpPr>
        <p:spPr>
          <a:xfrm flipV="1">
            <a:off x="2895599" y="3764137"/>
            <a:ext cx="2221117" cy="475894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6012E9A-2D33-4467-AE73-A28DDF398D91}"/>
              </a:ext>
            </a:extLst>
          </p:cNvPr>
          <p:cNvCxnSpPr>
            <a:stCxn id="38" idx="0"/>
            <a:endCxn id="37" idx="1"/>
          </p:cNvCxnSpPr>
          <p:nvPr/>
        </p:nvCxnSpPr>
        <p:spPr>
          <a:xfrm rot="5400000" flipH="1" flipV="1">
            <a:off x="6946177" y="2986000"/>
            <a:ext cx="1697648" cy="126996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9D3C7EBB-DDB7-43E2-A2A5-F1390DD797D0}"/>
              </a:ext>
            </a:extLst>
          </p:cNvPr>
          <p:cNvSpPr/>
          <p:nvPr/>
        </p:nvSpPr>
        <p:spPr>
          <a:xfrm>
            <a:off x="2675753" y="153163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BB81A79-318A-440E-9091-63F7ACA6B6DA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809105" y="1349351"/>
            <a:ext cx="1710597" cy="248956"/>
          </a:xfrm>
          <a:prstGeom prst="bentConnector4">
            <a:avLst>
              <a:gd name="adj1" fmla="val 18418"/>
              <a:gd name="adj2" fmla="val 12875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B5EB746-60EE-422F-8E3F-1FEFA926281A}"/>
              </a:ext>
            </a:extLst>
          </p:cNvPr>
          <p:cNvCxnSpPr>
            <a:cxnSpLocks/>
            <a:stCxn id="18" idx="0"/>
            <a:endCxn id="5" idx="2"/>
          </p:cNvCxnSpPr>
          <p:nvPr/>
        </p:nvCxnSpPr>
        <p:spPr>
          <a:xfrm rot="16200000" flipV="1">
            <a:off x="4534984" y="2410483"/>
            <a:ext cx="205229" cy="235792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77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SceneStart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928610" cy="304800"/>
            <a:chOff x="595745" y="1636761"/>
            <a:chExt cx="243797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29481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74242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 시작 시 각 요소들 초기화 진행 및 화면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효과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49C16A5-A445-450D-8E9D-036F6B60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0" y="1349920"/>
            <a:ext cx="2536598" cy="1439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32BBE0-3907-4152-A25E-D2798FE53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64" y="1349351"/>
            <a:ext cx="8519736" cy="18116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6F2B7D-C470-45C8-9229-9D7A8A7ADE45}"/>
              </a:ext>
            </a:extLst>
          </p:cNvPr>
          <p:cNvSpPr/>
          <p:nvPr/>
        </p:nvSpPr>
        <p:spPr>
          <a:xfrm>
            <a:off x="504500" y="3210830"/>
            <a:ext cx="6638619" cy="122719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FadeIn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화면의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점점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밝아짐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반대인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점점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어두어짐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또한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FadeOut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동일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OnEnable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스크립트가 활성됨과 동시에 패널 조작 함수의 이벤트 등록 및 플레이 타임 기록을 위한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GameTimer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8BB45C-DB61-449D-8E96-A4CE9B6E6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499" y="3298627"/>
            <a:ext cx="4387001" cy="28248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B38952-3A70-4DBB-845C-17E04D59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38" y="4531345"/>
            <a:ext cx="2020365" cy="181161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2657774" y="5132010"/>
            <a:ext cx="3142438" cy="62876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Option_On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과 같은 패널 조작 함수 등으로 각종 패널 활성화 및 비활성화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0DA810-BBCF-47E1-B69F-0659E280384E}"/>
              </a:ext>
            </a:extLst>
          </p:cNvPr>
          <p:cNvSpPr/>
          <p:nvPr/>
        </p:nvSpPr>
        <p:spPr>
          <a:xfrm>
            <a:off x="4394245" y="1349352"/>
            <a:ext cx="511130" cy="13893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A04AB5-B93C-4E27-A090-44DDAAC9A08F}"/>
              </a:ext>
            </a:extLst>
          </p:cNvPr>
          <p:cNvSpPr/>
          <p:nvPr/>
        </p:nvSpPr>
        <p:spPr>
          <a:xfrm>
            <a:off x="2182834" y="3359532"/>
            <a:ext cx="731815" cy="17900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0B5C15-9EE8-4773-B649-1D0633818D19}"/>
              </a:ext>
            </a:extLst>
          </p:cNvPr>
          <p:cNvSpPr/>
          <p:nvPr/>
        </p:nvSpPr>
        <p:spPr>
          <a:xfrm>
            <a:off x="1165953" y="4531345"/>
            <a:ext cx="615222" cy="1262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CCC7E6-5557-431E-97DB-CD4DECA6AF57}"/>
              </a:ext>
            </a:extLst>
          </p:cNvPr>
          <p:cNvSpPr/>
          <p:nvPr/>
        </p:nvSpPr>
        <p:spPr>
          <a:xfrm>
            <a:off x="2907919" y="5257035"/>
            <a:ext cx="1006855" cy="1753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C0B972A-AEAA-447D-9DA2-D275710F0349}"/>
              </a:ext>
            </a:extLst>
          </p:cNvPr>
          <p:cNvCxnSpPr>
            <a:stCxn id="36" idx="3"/>
            <a:endCxn id="37" idx="0"/>
          </p:cNvCxnSpPr>
          <p:nvPr/>
        </p:nvCxnSpPr>
        <p:spPr>
          <a:xfrm>
            <a:off x="1781175" y="4594464"/>
            <a:ext cx="1630172" cy="662571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8775920-C59A-4C7B-980D-8B359C4DF25F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2663651" y="1373373"/>
            <a:ext cx="1871250" cy="2101068"/>
          </a:xfrm>
          <a:prstGeom prst="bentConnector3">
            <a:avLst>
              <a:gd name="adj1" fmla="val 91955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64EE5140-5242-4788-B177-68628555A08F}"/>
              </a:ext>
            </a:extLst>
          </p:cNvPr>
          <p:cNvSpPr/>
          <p:nvPr/>
        </p:nvSpPr>
        <p:spPr>
          <a:xfrm>
            <a:off x="7564611" y="464437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CB8F2D7-C612-491E-9767-5492504D7041}"/>
              </a:ext>
            </a:extLst>
          </p:cNvPr>
          <p:cNvCxnSpPr>
            <a:stCxn id="20" idx="2"/>
            <a:endCxn id="39" idx="2"/>
          </p:cNvCxnSpPr>
          <p:nvPr/>
        </p:nvCxnSpPr>
        <p:spPr>
          <a:xfrm rot="16200000" flipH="1">
            <a:off x="5557697" y="2704133"/>
            <a:ext cx="273026" cy="3740801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39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42915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스테이지 클리어 시 카메라 애니메이션 및 씬 전환 담당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3F7530-1C0E-419C-A968-AF4253B510B9}"/>
              </a:ext>
            </a:extLst>
          </p:cNvPr>
          <p:cNvGrpSpPr/>
          <p:nvPr/>
        </p:nvGrpSpPr>
        <p:grpSpPr>
          <a:xfrm>
            <a:off x="509790" y="852346"/>
            <a:ext cx="1700007" cy="304800"/>
            <a:chOff x="595745" y="1636761"/>
            <a:chExt cx="2148996" cy="3048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0F5B56-0090-48D6-A9D3-279FBC0EC1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00583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대각선 줄무늬 14">
              <a:extLst>
                <a:ext uri="{FF2B5EF4-FFF2-40B4-BE49-F238E27FC236}">
                  <a16:creationId xmlns:a16="http://schemas.microsoft.com/office/drawing/2014/main" id="{236C0F6A-C0FF-4BDD-95E1-CE55B6A3929E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55E6FCB-C173-408B-800C-789B35A1B465}"/>
              </a:ext>
            </a:extLst>
          </p:cNvPr>
          <p:cNvSpPr txBox="1"/>
          <p:nvPr/>
        </p:nvSpPr>
        <p:spPr>
          <a:xfrm>
            <a:off x="730382" y="757036"/>
            <a:ext cx="1479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ExitStage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621A2C-004E-4D22-99FA-F6EAE6AE256F}"/>
              </a:ext>
            </a:extLst>
          </p:cNvPr>
          <p:cNvSpPr/>
          <p:nvPr/>
        </p:nvSpPr>
        <p:spPr>
          <a:xfrm>
            <a:off x="4420948" y="1599752"/>
            <a:ext cx="5323419" cy="124971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ClearPoint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스크립트가 적용된 오브젝트에 플레이어가 도달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GameTimer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정지 하여 플레이 시간 타이머 정지 및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MovingCamera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실행시켜 클리어 연출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카메라의 연출을 통해 스테이지를 클리어 했음을 보이고 카메라를 미리 배치해둔 포인트로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및 회전 시키도록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11B01-2E84-4549-9B6A-D93DEC1E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1346609"/>
            <a:ext cx="3406421" cy="16759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4D39C7-632D-4A0B-B3A7-A06ED4EF6DE1}"/>
              </a:ext>
            </a:extLst>
          </p:cNvPr>
          <p:cNvSpPr txBox="1"/>
          <p:nvPr/>
        </p:nvSpPr>
        <p:spPr>
          <a:xfrm>
            <a:off x="3040523" y="1346609"/>
            <a:ext cx="94727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ClearPoint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4173B-A923-4CAA-8C1D-AFA3E238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797" y="3342039"/>
            <a:ext cx="7940430" cy="299418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C7FB26-2A91-4763-83AE-153500B8D7C6}"/>
              </a:ext>
            </a:extLst>
          </p:cNvPr>
          <p:cNvSpPr/>
          <p:nvPr/>
        </p:nvSpPr>
        <p:spPr>
          <a:xfrm>
            <a:off x="3689133" y="3342039"/>
            <a:ext cx="819367" cy="13458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BBBD83-01A1-45B2-A7BB-002411381FD1}"/>
              </a:ext>
            </a:extLst>
          </p:cNvPr>
          <p:cNvSpPr/>
          <p:nvPr/>
        </p:nvSpPr>
        <p:spPr>
          <a:xfrm>
            <a:off x="2488983" y="2456214"/>
            <a:ext cx="800317" cy="15363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277A2C-A1CF-4035-AB00-D0D970B08262}"/>
              </a:ext>
            </a:extLst>
          </p:cNvPr>
          <p:cNvSpPr/>
          <p:nvPr/>
        </p:nvSpPr>
        <p:spPr>
          <a:xfrm>
            <a:off x="5631850" y="2046411"/>
            <a:ext cx="1380931" cy="18720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1C63C7-1E67-40B3-BCA8-C9F619798DF1}"/>
              </a:ext>
            </a:extLst>
          </p:cNvPr>
          <p:cNvSpPr/>
          <p:nvPr/>
        </p:nvSpPr>
        <p:spPr>
          <a:xfrm>
            <a:off x="3514162" y="191306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57CFE7D-D5BD-4938-90D5-AA6FBD7BE814}"/>
              </a:ext>
            </a:extLst>
          </p:cNvPr>
          <p:cNvSpPr/>
          <p:nvPr/>
        </p:nvSpPr>
        <p:spPr>
          <a:xfrm>
            <a:off x="8939162" y="491313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AA65506-FE2A-4992-990E-58269A260AD6}"/>
              </a:ext>
            </a:extLst>
          </p:cNvPr>
          <p:cNvSpPr/>
          <p:nvPr/>
        </p:nvSpPr>
        <p:spPr>
          <a:xfrm>
            <a:off x="9227029" y="260985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EA5A65A-5786-4778-88CD-174BE36A01FE}"/>
              </a:ext>
            </a:extLst>
          </p:cNvPr>
          <p:cNvSpPr/>
          <p:nvPr/>
        </p:nvSpPr>
        <p:spPr>
          <a:xfrm>
            <a:off x="4441825" y="170752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ACC1AF7-5291-4ECB-B5E3-21433D780458}"/>
              </a:ext>
            </a:extLst>
          </p:cNvPr>
          <p:cNvCxnSpPr>
            <a:stCxn id="28" idx="6"/>
            <a:endCxn id="37" idx="3"/>
          </p:cNvCxnSpPr>
          <p:nvPr/>
        </p:nvCxnSpPr>
        <p:spPr>
          <a:xfrm flipV="1">
            <a:off x="3647512" y="1774199"/>
            <a:ext cx="794313" cy="205537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491C241-F9F3-43D1-BFCD-2EAC54EA3D6D}"/>
              </a:ext>
            </a:extLst>
          </p:cNvPr>
          <p:cNvCxnSpPr>
            <a:cxnSpLocks/>
            <a:stCxn id="36" idx="6"/>
            <a:endCxn id="30" idx="6"/>
          </p:cNvCxnSpPr>
          <p:nvPr/>
        </p:nvCxnSpPr>
        <p:spPr>
          <a:xfrm flipH="1">
            <a:off x="9072512" y="2676525"/>
            <a:ext cx="287867" cy="2303286"/>
          </a:xfrm>
          <a:prstGeom prst="bentConnector3">
            <a:avLst>
              <a:gd name="adj1" fmla="val -47058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20E4828-3CA0-4087-8C6E-6B896C494C42}"/>
              </a:ext>
            </a:extLst>
          </p:cNvPr>
          <p:cNvCxnSpPr>
            <a:stCxn id="27" idx="2"/>
            <a:endCxn id="25" idx="0"/>
          </p:cNvCxnSpPr>
          <p:nvPr/>
        </p:nvCxnSpPr>
        <p:spPr>
          <a:xfrm rot="5400000">
            <a:off x="4656354" y="1676076"/>
            <a:ext cx="1108427" cy="2223499"/>
          </a:xfrm>
          <a:prstGeom prst="bentConnector3">
            <a:avLst>
              <a:gd name="adj1" fmla="val 7225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D9CB66C-4AF3-4128-9721-3CC73EA9A3C8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 rot="16200000" flipH="1">
            <a:off x="3127885" y="2371106"/>
            <a:ext cx="732189" cy="1209675"/>
          </a:xfrm>
          <a:prstGeom prst="bentConnector3">
            <a:avLst>
              <a:gd name="adj1" fmla="val 65033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40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StateBehaviour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장 시간 대기 시 캐릭터의 대기 모션 애니메이션 전환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746447" y="1983256"/>
            <a:ext cx="3480318" cy="58756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머신 동작 클래스 스크립트로 생성하여 대기 상태로 전환 시 대기 모션 애니메이션들의 재생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09C429-0366-4265-A63A-D396F2ED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4" y="1637475"/>
            <a:ext cx="3275802" cy="218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C7EA3B-E10A-4965-B6B6-7E5693DA3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7" y="2665622"/>
            <a:ext cx="1209844" cy="16194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492C5-2002-4715-87A2-6301B7A8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778" y="3120558"/>
            <a:ext cx="2726926" cy="32098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8EE856-E1BA-4FDB-84A2-6336C779B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925" y="1374296"/>
            <a:ext cx="6036285" cy="72984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787D45-1261-4941-93A5-A33AB7F5F9E6}"/>
              </a:ext>
            </a:extLst>
          </p:cNvPr>
          <p:cNvSpPr/>
          <p:nvPr/>
        </p:nvSpPr>
        <p:spPr>
          <a:xfrm>
            <a:off x="5646136" y="2460161"/>
            <a:ext cx="4536859" cy="120537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애니메이션으로 돌입 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ResetIdle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특정 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너머를 캐릭터가 바라보는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및 각 종 변수 값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SettingTimeUnitlBored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최소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최대 대기 시간을 기준으로 랜덤하게 설정하도록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239A71-91C3-4217-A7EC-C56448ABB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587" y="3955302"/>
            <a:ext cx="1677364" cy="1597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7B184C-A68C-4E09-869B-7D184239D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700" y="4203340"/>
            <a:ext cx="3355411" cy="644239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1B36CC45-B638-46DF-8C0F-D8A3C78FD69D}"/>
              </a:ext>
            </a:extLst>
          </p:cNvPr>
          <p:cNvSpPr/>
          <p:nvPr/>
        </p:nvSpPr>
        <p:spPr>
          <a:xfrm>
            <a:off x="695251" y="292950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97DD4DF-B6E7-4E54-A074-B5F0A2706D14}"/>
              </a:ext>
            </a:extLst>
          </p:cNvPr>
          <p:cNvSpPr/>
          <p:nvPr/>
        </p:nvSpPr>
        <p:spPr>
          <a:xfrm>
            <a:off x="2139907" y="461590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126FA13-5B19-45B5-B9BE-B54F37101A49}"/>
              </a:ext>
            </a:extLst>
          </p:cNvPr>
          <p:cNvCxnSpPr>
            <a:stCxn id="41" idx="6"/>
            <a:endCxn id="27" idx="2"/>
          </p:cNvCxnSpPr>
          <p:nvPr/>
        </p:nvCxnSpPr>
        <p:spPr>
          <a:xfrm flipV="1">
            <a:off x="828601" y="2570820"/>
            <a:ext cx="1658005" cy="425355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629E6E7-DC3F-491C-8403-2CB80E42A3BB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10800000" flipH="1">
            <a:off x="2139906" y="2570821"/>
            <a:ext cx="346699" cy="2111761"/>
          </a:xfrm>
          <a:prstGeom prst="bentConnector4">
            <a:avLst>
              <a:gd name="adj1" fmla="val -65936"/>
              <a:gd name="adj2" fmla="val 7970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0219E08-15BE-4D02-805A-071285D9022A}"/>
              </a:ext>
            </a:extLst>
          </p:cNvPr>
          <p:cNvCxnSpPr>
            <a:stCxn id="5" idx="1"/>
            <a:endCxn id="27" idx="1"/>
          </p:cNvCxnSpPr>
          <p:nvPr/>
        </p:nvCxnSpPr>
        <p:spPr>
          <a:xfrm rot="10800000" flipV="1">
            <a:off x="746448" y="1746960"/>
            <a:ext cx="81607" cy="530077"/>
          </a:xfrm>
          <a:prstGeom prst="bentConnector3">
            <a:avLst>
              <a:gd name="adj1" fmla="val 38012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60759D9-0CC4-4A03-99E5-61A768C6B334}"/>
              </a:ext>
            </a:extLst>
          </p:cNvPr>
          <p:cNvSpPr/>
          <p:nvPr/>
        </p:nvSpPr>
        <p:spPr>
          <a:xfrm>
            <a:off x="5365569" y="1670142"/>
            <a:ext cx="730431" cy="15363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B5EDE8-ABE6-4D42-88E6-6E28943C0899}"/>
              </a:ext>
            </a:extLst>
          </p:cNvPr>
          <p:cNvSpPr/>
          <p:nvPr/>
        </p:nvSpPr>
        <p:spPr>
          <a:xfrm>
            <a:off x="8095067" y="2511985"/>
            <a:ext cx="894152" cy="176445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28CD9B0-70AB-4B70-B630-8FA7AFC5BE23}"/>
              </a:ext>
            </a:extLst>
          </p:cNvPr>
          <p:cNvSpPr/>
          <p:nvPr/>
        </p:nvSpPr>
        <p:spPr>
          <a:xfrm>
            <a:off x="5952075" y="3955303"/>
            <a:ext cx="641952" cy="16664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F73B9EA-899E-4F0A-BDFB-407ADD5F3E08}"/>
              </a:ext>
            </a:extLst>
          </p:cNvPr>
          <p:cNvSpPr/>
          <p:nvPr/>
        </p:nvSpPr>
        <p:spPr>
          <a:xfrm>
            <a:off x="5427460" y="5222018"/>
            <a:ext cx="1416253" cy="1753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6CFB68-BF1D-4B35-839A-D68FCD930F53}"/>
              </a:ext>
            </a:extLst>
          </p:cNvPr>
          <p:cNvSpPr/>
          <p:nvPr/>
        </p:nvSpPr>
        <p:spPr>
          <a:xfrm>
            <a:off x="8620382" y="4197402"/>
            <a:ext cx="1484325" cy="17647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B67C20-79A0-44EB-B4DC-1664428CEC30}"/>
              </a:ext>
            </a:extLst>
          </p:cNvPr>
          <p:cNvSpPr/>
          <p:nvPr/>
        </p:nvSpPr>
        <p:spPr>
          <a:xfrm>
            <a:off x="5360138" y="1824993"/>
            <a:ext cx="1483575" cy="1536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322612A-7F3D-4B72-9397-1C3AF0157F8D}"/>
              </a:ext>
            </a:extLst>
          </p:cNvPr>
          <p:cNvCxnSpPr>
            <a:cxnSpLocks/>
            <a:stCxn id="54" idx="1"/>
            <a:endCxn id="56" idx="0"/>
          </p:cNvCxnSpPr>
          <p:nvPr/>
        </p:nvCxnSpPr>
        <p:spPr>
          <a:xfrm rot="10800000" flipH="1" flipV="1">
            <a:off x="5365569" y="1746959"/>
            <a:ext cx="907482" cy="2208343"/>
          </a:xfrm>
          <a:prstGeom prst="bentConnector4">
            <a:avLst>
              <a:gd name="adj1" fmla="val -25191"/>
              <a:gd name="adj2" fmla="val 9389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908C0F0-BC9A-4543-BDBF-A1249CB46511}"/>
              </a:ext>
            </a:extLst>
          </p:cNvPr>
          <p:cNvCxnSpPr>
            <a:cxnSpLocks/>
            <a:stCxn id="56" idx="3"/>
            <a:endCxn id="55" idx="0"/>
          </p:cNvCxnSpPr>
          <p:nvPr/>
        </p:nvCxnSpPr>
        <p:spPr>
          <a:xfrm flipV="1">
            <a:off x="6594027" y="2511985"/>
            <a:ext cx="1948116" cy="1526639"/>
          </a:xfrm>
          <a:prstGeom prst="bentConnector4">
            <a:avLst>
              <a:gd name="adj1" fmla="val 211119"/>
              <a:gd name="adj2" fmla="val 114974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298E0C-39CE-4241-AF81-D2489F5CF7E9}"/>
              </a:ext>
            </a:extLst>
          </p:cNvPr>
          <p:cNvSpPr/>
          <p:nvPr/>
        </p:nvSpPr>
        <p:spPr>
          <a:xfrm>
            <a:off x="5898140" y="3242910"/>
            <a:ext cx="1924266" cy="18609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9C39DDED-854F-4EEF-9DA1-63DDF5328486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6843713" y="4285641"/>
            <a:ext cx="1776669" cy="1024072"/>
          </a:xfrm>
          <a:prstGeom prst="bentConnector3">
            <a:avLst>
              <a:gd name="adj1" fmla="val 38043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F3BFB1-CA2F-4DCA-A3BF-245C9905F2DC}"/>
              </a:ext>
            </a:extLst>
          </p:cNvPr>
          <p:cNvCxnSpPr>
            <a:cxnSpLocks/>
            <a:stCxn id="59" idx="2"/>
            <a:endCxn id="58" idx="3"/>
          </p:cNvCxnSpPr>
          <p:nvPr/>
        </p:nvCxnSpPr>
        <p:spPr>
          <a:xfrm rot="16200000" flipH="1">
            <a:off x="6949811" y="1130744"/>
            <a:ext cx="2307011" cy="4002781"/>
          </a:xfrm>
          <a:prstGeom prst="bentConnector4">
            <a:avLst>
              <a:gd name="adj1" fmla="val 8052"/>
              <a:gd name="adj2" fmla="val 125786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B42C22CB-8D38-4E55-9D41-CA8DA110AF34}"/>
              </a:ext>
            </a:extLst>
          </p:cNvPr>
          <p:cNvCxnSpPr>
            <a:stCxn id="58" idx="0"/>
            <a:endCxn id="72" idx="1"/>
          </p:cNvCxnSpPr>
          <p:nvPr/>
        </p:nvCxnSpPr>
        <p:spPr>
          <a:xfrm rot="16200000" flipV="1">
            <a:off x="7199620" y="2034476"/>
            <a:ext cx="861447" cy="3464405"/>
          </a:xfrm>
          <a:prstGeom prst="bentConnector4">
            <a:avLst>
              <a:gd name="adj1" fmla="val 51033"/>
              <a:gd name="adj2" fmla="val 106599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15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StateBehaviour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장 시간 대기 시 캐릭터의 대기 모션 애니메이션 전환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6426970" y="1267548"/>
            <a:ext cx="5255239" cy="244547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전환 애니메이션 재생의 퍼센트율로 재생 정도를 파악 후 대기 모션 진행을 위한 변수 값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모션 중에 설정한 대기 시간에 도달 하였고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모션 도입 부 일시 대기 애니메이션을 랜덤하게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BlendTree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Type’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1D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설정하고 중간중간 자연스러운 애니메이션 전환을 위해 대기 모션을 삽입 하였기에 선정 된 값에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X2.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애니메이션이 거의 끝났다면 대기 애니메이션 전환 및 각종 변수를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ResetIdle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최종 선정된 애니메이션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89DD9-E677-47DE-916E-834771C3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267548"/>
            <a:ext cx="5823223" cy="5187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213E4F-7719-48BD-8B41-FAF83080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329" y="3899055"/>
            <a:ext cx="2653137" cy="255570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27016A1-2025-4FC9-BCF5-2EFEBAD21421}"/>
              </a:ext>
            </a:extLst>
          </p:cNvPr>
          <p:cNvSpPr/>
          <p:nvPr/>
        </p:nvSpPr>
        <p:spPr>
          <a:xfrm>
            <a:off x="4810727" y="6118702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26B932-5CF2-4D50-B8DA-5A30A770B596}"/>
              </a:ext>
            </a:extLst>
          </p:cNvPr>
          <p:cNvSpPr/>
          <p:nvPr/>
        </p:nvSpPr>
        <p:spPr>
          <a:xfrm>
            <a:off x="3578065" y="544628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F3479C7-C614-4EAB-B793-BEE43DB3A547}"/>
              </a:ext>
            </a:extLst>
          </p:cNvPr>
          <p:cNvSpPr/>
          <p:nvPr/>
        </p:nvSpPr>
        <p:spPr>
          <a:xfrm>
            <a:off x="5143628" y="422246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8424C54-FEAD-41D9-8C04-2C77F2251A0F}"/>
              </a:ext>
            </a:extLst>
          </p:cNvPr>
          <p:cNvSpPr/>
          <p:nvPr/>
        </p:nvSpPr>
        <p:spPr>
          <a:xfrm>
            <a:off x="7633329" y="480897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11ABBD-2153-40A0-9C45-F730F0B7C322}"/>
              </a:ext>
            </a:extLst>
          </p:cNvPr>
          <p:cNvSpPr/>
          <p:nvPr/>
        </p:nvSpPr>
        <p:spPr>
          <a:xfrm>
            <a:off x="3354726" y="218123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C736EC3-A124-46D1-AAA8-286FD6E7D6CB}"/>
              </a:ext>
            </a:extLst>
          </p:cNvPr>
          <p:cNvSpPr/>
          <p:nvPr/>
        </p:nvSpPr>
        <p:spPr>
          <a:xfrm>
            <a:off x="6364507" y="133610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A2C9A6-3C63-446E-8E69-0E70B15548C5}"/>
              </a:ext>
            </a:extLst>
          </p:cNvPr>
          <p:cNvSpPr/>
          <p:nvPr/>
        </p:nvSpPr>
        <p:spPr>
          <a:xfrm>
            <a:off x="6428996" y="204788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C99A048-E10B-4EB4-8DD5-D6509F22A2B7}"/>
              </a:ext>
            </a:extLst>
          </p:cNvPr>
          <p:cNvSpPr/>
          <p:nvPr/>
        </p:nvSpPr>
        <p:spPr>
          <a:xfrm>
            <a:off x="6600155" y="2560499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902F4DE-8DE7-4443-ACB3-0AD33BB7FDE7}"/>
              </a:ext>
            </a:extLst>
          </p:cNvPr>
          <p:cNvSpPr/>
          <p:nvPr/>
        </p:nvSpPr>
        <p:spPr>
          <a:xfrm>
            <a:off x="6460755" y="296156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4DC96A4-4C3D-48A6-B65C-50B5CDD79367}"/>
              </a:ext>
            </a:extLst>
          </p:cNvPr>
          <p:cNvSpPr/>
          <p:nvPr/>
        </p:nvSpPr>
        <p:spPr>
          <a:xfrm>
            <a:off x="7824739" y="347705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0742BD2-66C3-44C6-9B9A-DFA56FC6A47C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3488076" y="1402779"/>
            <a:ext cx="2876431" cy="845127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7EAB251-B25D-457A-BB28-4C179EB23B19}"/>
              </a:ext>
            </a:extLst>
          </p:cNvPr>
          <p:cNvCxnSpPr>
            <a:cxnSpLocks/>
            <a:stCxn id="22" idx="6"/>
            <a:endCxn id="39" idx="2"/>
          </p:cNvCxnSpPr>
          <p:nvPr/>
        </p:nvCxnSpPr>
        <p:spPr>
          <a:xfrm flipV="1">
            <a:off x="4944077" y="3543731"/>
            <a:ext cx="2880662" cy="264164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6A5F1CD-02EE-4D64-8B58-0D7652AD7DB9}"/>
              </a:ext>
            </a:extLst>
          </p:cNvPr>
          <p:cNvCxnSpPr>
            <a:cxnSpLocks/>
            <a:stCxn id="37" idx="2"/>
            <a:endCxn id="26" idx="2"/>
          </p:cNvCxnSpPr>
          <p:nvPr/>
        </p:nvCxnSpPr>
        <p:spPr>
          <a:xfrm rot="10800000" flipH="1" flipV="1">
            <a:off x="6600155" y="2627173"/>
            <a:ext cx="1033174" cy="2248477"/>
          </a:xfrm>
          <a:prstGeom prst="bentConnector3">
            <a:avLst>
              <a:gd name="adj1" fmla="val -5609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637F45F2-AEE4-4184-AE46-7C21EBA21816}"/>
              </a:ext>
            </a:extLst>
          </p:cNvPr>
          <p:cNvCxnSpPr>
            <a:stCxn id="38" idx="2"/>
            <a:endCxn id="24" idx="4"/>
          </p:cNvCxnSpPr>
          <p:nvPr/>
        </p:nvCxnSpPr>
        <p:spPr>
          <a:xfrm rot="10800000" flipV="1">
            <a:off x="3711415" y="3028239"/>
            <a:ext cx="2749340" cy="2484722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DFE388E-5F1F-4734-9396-B246D075E4D0}"/>
              </a:ext>
            </a:extLst>
          </p:cNvPr>
          <p:cNvCxnSpPr>
            <a:stCxn id="36" idx="2"/>
            <a:endCxn id="25" idx="6"/>
          </p:cNvCxnSpPr>
          <p:nvPr/>
        </p:nvCxnSpPr>
        <p:spPr>
          <a:xfrm rot="10800000" flipV="1">
            <a:off x="5276978" y="2114556"/>
            <a:ext cx="1152018" cy="2174586"/>
          </a:xfrm>
          <a:prstGeom prst="bentConnector3">
            <a:avLst>
              <a:gd name="adj1" fmla="val 6924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041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StateBehaviour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장 시간 대기 시 캐릭터의 대기 모션 애니메이션 전환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4045306" y="3899290"/>
            <a:ext cx="3764229" cy="70042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모션에서 빠져나와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플레이어가 움직일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더 이상 대기 상황이 아니기에 대기 애니메이션 재생을 위한 관련 변수 값 초기화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2C621-B567-4A01-B74D-775C7F1F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92" y="2695631"/>
            <a:ext cx="5575656" cy="1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3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MovingPlatform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움직이는 블록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5416987" y="3599915"/>
            <a:ext cx="3990806" cy="175445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등록된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‘waypoint’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순차적으로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방문토록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MoveTo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포인트들을 돌면서 움직이도록 로직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이때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‘Update’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가 아닌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코루틴으로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포인트 도달 후 일정 시간 대기 후 순차적으로 다음 포인트를 목적지로 하여 이동하게끔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1ACFA6-090B-4300-A180-14141D9E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52" y="1813098"/>
            <a:ext cx="3737648" cy="1388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FAB30C-D909-43FB-AC55-A757C0E1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96" y="2045943"/>
            <a:ext cx="2853788" cy="922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B24D5-31EF-4856-BFBD-8356BB922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52" y="3295115"/>
            <a:ext cx="2972804" cy="257752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BAA61A-EF38-4637-8952-F51A003F5360}"/>
              </a:ext>
            </a:extLst>
          </p:cNvPr>
          <p:cNvSpPr/>
          <p:nvPr/>
        </p:nvSpPr>
        <p:spPr>
          <a:xfrm>
            <a:off x="3532840" y="3295115"/>
            <a:ext cx="489804" cy="11900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252E34-3007-4EF1-A099-A88632C278C0}"/>
              </a:ext>
            </a:extLst>
          </p:cNvPr>
          <p:cNvSpPr/>
          <p:nvPr/>
        </p:nvSpPr>
        <p:spPr>
          <a:xfrm>
            <a:off x="2642252" y="2883098"/>
            <a:ext cx="1549459" cy="178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B666ED-6FB7-44E4-88AC-55703C49B023}"/>
              </a:ext>
            </a:extLst>
          </p:cNvPr>
          <p:cNvSpPr/>
          <p:nvPr/>
        </p:nvSpPr>
        <p:spPr>
          <a:xfrm>
            <a:off x="6533849" y="4109918"/>
            <a:ext cx="796352" cy="178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5F038A7-8EFA-4AEE-8A33-14F946E1C214}"/>
              </a:ext>
            </a:extLst>
          </p:cNvPr>
          <p:cNvCxnSpPr>
            <a:stCxn id="24" idx="2"/>
            <a:endCxn id="22" idx="0"/>
          </p:cNvCxnSpPr>
          <p:nvPr/>
        </p:nvCxnSpPr>
        <p:spPr>
          <a:xfrm rot="16200000" flipH="1">
            <a:off x="3480651" y="2998023"/>
            <a:ext cx="233423" cy="360760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DBE90D3-7FEA-448C-A62E-43518E70F62C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rot="16200000" flipH="1">
            <a:off x="5006982" y="2184875"/>
            <a:ext cx="695802" cy="3154283"/>
          </a:xfrm>
          <a:prstGeom prst="bentConnector3">
            <a:avLst>
              <a:gd name="adj1" fmla="val 8893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FF80FBA-9D69-4044-9DAC-B153BF39377F}"/>
              </a:ext>
            </a:extLst>
          </p:cNvPr>
          <p:cNvCxnSpPr>
            <a:stCxn id="27" idx="0"/>
            <a:endCxn id="5" idx="2"/>
          </p:cNvCxnSpPr>
          <p:nvPr/>
        </p:nvCxnSpPr>
        <p:spPr>
          <a:xfrm rot="5400000" flipH="1" flipV="1">
            <a:off x="7225818" y="3155343"/>
            <a:ext cx="631144" cy="25800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259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MovingPlatform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움직이는 블록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3576262" y="5147321"/>
            <a:ext cx="7710571" cy="157146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‘Movement’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실제 블록의 움직임을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스크립트의 일시정지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변수를 통해서 일시 정지 일시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return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하여 하위 동작 차단 함으로서 일시정지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블록 위 캐릭터가 존재할 시 블록의 움직임에 캐릭터를 동기화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오차 범위를 계산하여 목표에 거의 도달 할 시 블록의 위치를 목표로 변경 후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종료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3FA42-6888-4D22-9955-1DC1CB98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1307003"/>
            <a:ext cx="7497919" cy="374500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F7A60C1-9059-439D-9E5F-8F028B011A14}"/>
              </a:ext>
            </a:extLst>
          </p:cNvPr>
          <p:cNvSpPr/>
          <p:nvPr/>
        </p:nvSpPr>
        <p:spPr>
          <a:xfrm>
            <a:off x="4125399" y="579970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51F044-70D1-4CA1-B864-BFE2A0465379}"/>
              </a:ext>
            </a:extLst>
          </p:cNvPr>
          <p:cNvSpPr/>
          <p:nvPr/>
        </p:nvSpPr>
        <p:spPr>
          <a:xfrm>
            <a:off x="9744368" y="612759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567454-3688-409D-B0A3-F13BD435C03E}"/>
              </a:ext>
            </a:extLst>
          </p:cNvPr>
          <p:cNvSpPr/>
          <p:nvPr/>
        </p:nvSpPr>
        <p:spPr>
          <a:xfrm>
            <a:off x="3946456" y="650607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3F5E33F-5969-4D00-BD52-1C99158E5F04}"/>
              </a:ext>
            </a:extLst>
          </p:cNvPr>
          <p:cNvSpPr/>
          <p:nvPr/>
        </p:nvSpPr>
        <p:spPr>
          <a:xfrm>
            <a:off x="730381" y="196758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FB16DE0-35E7-4504-9AB6-81F0F6F59F14}"/>
              </a:ext>
            </a:extLst>
          </p:cNvPr>
          <p:cNvSpPr/>
          <p:nvPr/>
        </p:nvSpPr>
        <p:spPr>
          <a:xfrm>
            <a:off x="3667923" y="283118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BCCBA7-AB0D-4C1A-8E28-2862C07F69F6}"/>
              </a:ext>
            </a:extLst>
          </p:cNvPr>
          <p:cNvSpPr/>
          <p:nvPr/>
        </p:nvSpPr>
        <p:spPr>
          <a:xfrm>
            <a:off x="716043" y="423972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9946414-CAB2-40DB-8592-84B14FDFF243}"/>
              </a:ext>
            </a:extLst>
          </p:cNvPr>
          <p:cNvCxnSpPr>
            <a:cxnSpLocks/>
            <a:stCxn id="20" idx="6"/>
            <a:endCxn id="17" idx="6"/>
          </p:cNvCxnSpPr>
          <p:nvPr/>
        </p:nvCxnSpPr>
        <p:spPr>
          <a:xfrm>
            <a:off x="3801273" y="2897855"/>
            <a:ext cx="6076445" cy="3296414"/>
          </a:xfrm>
          <a:prstGeom prst="bentConnector3">
            <a:avLst>
              <a:gd name="adj1" fmla="val 12489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501DD54-E608-4771-AF0B-AB12070EA79F}"/>
              </a:ext>
            </a:extLst>
          </p:cNvPr>
          <p:cNvCxnSpPr>
            <a:cxnSpLocks/>
            <a:stCxn id="18" idx="2"/>
            <a:endCxn id="36" idx="6"/>
          </p:cNvCxnSpPr>
          <p:nvPr/>
        </p:nvCxnSpPr>
        <p:spPr>
          <a:xfrm rot="10800000">
            <a:off x="1542680" y="6167640"/>
            <a:ext cx="2403777" cy="40511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860C583-AD1B-4485-955D-0821C7DDC5C0}"/>
              </a:ext>
            </a:extLst>
          </p:cNvPr>
          <p:cNvSpPr/>
          <p:nvPr/>
        </p:nvSpPr>
        <p:spPr>
          <a:xfrm>
            <a:off x="1409329" y="6100964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96D2349-C79E-4137-84AC-389AB92AC5B3}"/>
              </a:ext>
            </a:extLst>
          </p:cNvPr>
          <p:cNvCxnSpPr>
            <a:stCxn id="19" idx="2"/>
            <a:endCxn id="16" idx="2"/>
          </p:cNvCxnSpPr>
          <p:nvPr/>
        </p:nvCxnSpPr>
        <p:spPr>
          <a:xfrm rot="10800000" flipH="1" flipV="1">
            <a:off x="730381" y="2034254"/>
            <a:ext cx="3395018" cy="3832123"/>
          </a:xfrm>
          <a:prstGeom prst="bentConnector3">
            <a:avLst>
              <a:gd name="adj1" fmla="val -1217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02DCEE0-EB9B-40F6-8F01-60CC92E71781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 rot="16200000" flipH="1">
            <a:off x="265417" y="4890377"/>
            <a:ext cx="1727888" cy="69328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9B61E5D-E0C0-4FCB-BB7B-87272D82E751}"/>
              </a:ext>
            </a:extLst>
          </p:cNvPr>
          <p:cNvCxnSpPr>
            <a:cxnSpLocks/>
            <a:stCxn id="36" idx="0"/>
            <a:endCxn id="36" idx="6"/>
          </p:cNvCxnSpPr>
          <p:nvPr/>
        </p:nvCxnSpPr>
        <p:spPr>
          <a:xfrm rot="16200000" flipH="1">
            <a:off x="1476003" y="6100964"/>
            <a:ext cx="66675" cy="66675"/>
          </a:xfrm>
          <a:prstGeom prst="bentConnector4">
            <a:avLst>
              <a:gd name="adj1" fmla="val 100000"/>
              <a:gd name="adj2" fmla="val 1904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47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26382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MovingPlatform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473554" cy="304800"/>
            <a:chOff x="595745" y="1636761"/>
            <a:chExt cx="312684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98368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31395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움직이는 블록 구현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4669342" y="4124522"/>
            <a:ext cx="6827339" cy="11171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‘Subordination’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플레이어와 이동 블록이 충돌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플레이어가 이동 블록을 밟을 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캐릭터를 자식으로 종속 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SettingScale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통해서 캐릭터의 회전 각 및 스케일을 블록의 종속으로 관계가 변경되어 크기가 변하지 않도록 조정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9D292-94A7-4CB6-A5F7-C2898096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6" y="2939809"/>
            <a:ext cx="3728811" cy="1748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5D37AE-D442-448B-BAA4-86E63A5F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4742488"/>
            <a:ext cx="4042124" cy="413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0EE12C-F3F9-45BE-AEA4-75D4FC1A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914" y="2939809"/>
            <a:ext cx="6944767" cy="11171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6C8126-3B92-4BC6-B729-B803C3B6405D}"/>
              </a:ext>
            </a:extLst>
          </p:cNvPr>
          <p:cNvSpPr/>
          <p:nvPr/>
        </p:nvSpPr>
        <p:spPr>
          <a:xfrm>
            <a:off x="1368222" y="2939808"/>
            <a:ext cx="2000383" cy="178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D7FF36-6A05-457F-8320-11E2B14928BD}"/>
              </a:ext>
            </a:extLst>
          </p:cNvPr>
          <p:cNvSpPr/>
          <p:nvPr/>
        </p:nvSpPr>
        <p:spPr>
          <a:xfrm>
            <a:off x="4876857" y="4221104"/>
            <a:ext cx="1290581" cy="17859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9CB6DE-BEC3-4ACF-A07A-30FC24F654A0}"/>
              </a:ext>
            </a:extLst>
          </p:cNvPr>
          <p:cNvSpPr/>
          <p:nvPr/>
        </p:nvSpPr>
        <p:spPr>
          <a:xfrm>
            <a:off x="5280539" y="2939808"/>
            <a:ext cx="3977761" cy="1536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DA4EF-2C4B-41E0-AC1B-5EE5C810726F}"/>
              </a:ext>
            </a:extLst>
          </p:cNvPr>
          <p:cNvSpPr/>
          <p:nvPr/>
        </p:nvSpPr>
        <p:spPr>
          <a:xfrm>
            <a:off x="902064" y="3937078"/>
            <a:ext cx="3255599" cy="15363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2DDB79-5232-4AAD-A8FE-4C064A4EFAB8}"/>
              </a:ext>
            </a:extLst>
          </p:cNvPr>
          <p:cNvSpPr/>
          <p:nvPr/>
        </p:nvSpPr>
        <p:spPr>
          <a:xfrm>
            <a:off x="4841594" y="4758880"/>
            <a:ext cx="1163919" cy="21078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531A8A1-FFBE-48CA-A79C-C153CDA80BCA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 flipV="1">
            <a:off x="4157663" y="3016627"/>
            <a:ext cx="1122876" cy="997270"/>
          </a:xfrm>
          <a:prstGeom prst="bentConnector3">
            <a:avLst>
              <a:gd name="adj1" fmla="val 2624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E881C31-8988-4540-A023-FF197A53C1BF}"/>
              </a:ext>
            </a:extLst>
          </p:cNvPr>
          <p:cNvCxnSpPr>
            <a:stCxn id="21" idx="1"/>
            <a:endCxn id="20" idx="1"/>
          </p:cNvCxnSpPr>
          <p:nvPr/>
        </p:nvCxnSpPr>
        <p:spPr>
          <a:xfrm rot="10800000">
            <a:off x="1368223" y="3029105"/>
            <a:ext cx="3508635" cy="1281296"/>
          </a:xfrm>
          <a:prstGeom prst="bentConnector3">
            <a:avLst>
              <a:gd name="adj1" fmla="val 129319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4BFEDFB-0ED9-43E8-8651-4DDFE2910E2C}"/>
              </a:ext>
            </a:extLst>
          </p:cNvPr>
          <p:cNvCxnSpPr>
            <a:stCxn id="25" idx="2"/>
            <a:endCxn id="22" idx="3"/>
          </p:cNvCxnSpPr>
          <p:nvPr/>
        </p:nvCxnSpPr>
        <p:spPr>
          <a:xfrm rot="5400000" flipH="1" flipV="1">
            <a:off x="6364406" y="2075775"/>
            <a:ext cx="1953042" cy="3834746"/>
          </a:xfrm>
          <a:prstGeom prst="bentConnector4">
            <a:avLst>
              <a:gd name="adj1" fmla="val -37065"/>
              <a:gd name="adj2" fmla="val 164332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818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31272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DonkeyKongManager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3347833" cy="304800"/>
            <a:chOff x="595745" y="1636761"/>
            <a:chExt cx="4232031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4088867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40920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위에서 떨어져 아래로 굴러 떨어지는 블록을 생성 및 관리하는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509790" y="4371655"/>
            <a:ext cx="6091035" cy="13291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‘Start’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Object pooling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위해 선행 작업을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PoolSize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만큼 미리 배럴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프리팹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인스턴스를 생성하여 비활성화 한 후 리스트에 추가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GameStart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통해 배럴 오브젝트를 에디터에서 정한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elapsedTime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변수만큼 시간마다 배럴을 활성화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및 위치 초기화로 배럴이 매 초 마다 특정 장소에서 생성되는 것처럼 연출 되도록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97934F-60A1-4DF3-930E-DBC31131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0" y="2674841"/>
            <a:ext cx="3715390" cy="1490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E1F95E-D3A6-45D8-995E-318D3143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1772295"/>
            <a:ext cx="3480317" cy="647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EA781E-7EA1-434C-8604-1449EB15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664" y="1556032"/>
            <a:ext cx="4445897" cy="4729333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6E406EE-E20E-4C7A-BEF6-7987A95387DD}"/>
              </a:ext>
            </a:extLst>
          </p:cNvPr>
          <p:cNvSpPr/>
          <p:nvPr/>
        </p:nvSpPr>
        <p:spPr>
          <a:xfrm>
            <a:off x="730381" y="457537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F8E849E-C902-41AA-A723-9BDC70DD2828}"/>
              </a:ext>
            </a:extLst>
          </p:cNvPr>
          <p:cNvSpPr/>
          <p:nvPr/>
        </p:nvSpPr>
        <p:spPr>
          <a:xfrm>
            <a:off x="562929" y="3386908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A229C36-B436-4590-8D70-A6A57ADD2C96}"/>
              </a:ext>
            </a:extLst>
          </p:cNvPr>
          <p:cNvSpPr/>
          <p:nvPr/>
        </p:nvSpPr>
        <p:spPr>
          <a:xfrm>
            <a:off x="515224" y="204492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7EC7D8-8CE4-4F8F-A380-4C7A42B4E0C8}"/>
              </a:ext>
            </a:extLst>
          </p:cNvPr>
          <p:cNvSpPr/>
          <p:nvPr/>
        </p:nvSpPr>
        <p:spPr>
          <a:xfrm>
            <a:off x="1915034" y="3882747"/>
            <a:ext cx="737679" cy="14156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1C7919-6087-482D-B69F-4389FB019706}"/>
              </a:ext>
            </a:extLst>
          </p:cNvPr>
          <p:cNvSpPr/>
          <p:nvPr/>
        </p:nvSpPr>
        <p:spPr>
          <a:xfrm>
            <a:off x="2025103" y="5036253"/>
            <a:ext cx="1060997" cy="16915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4B5E72-8EF4-48AC-B0C5-AA537415FE85}"/>
              </a:ext>
            </a:extLst>
          </p:cNvPr>
          <p:cNvSpPr/>
          <p:nvPr/>
        </p:nvSpPr>
        <p:spPr>
          <a:xfrm>
            <a:off x="8040616" y="1556032"/>
            <a:ext cx="655710" cy="16915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8B5EC04-A4CC-49D0-9808-36428E9DDDE8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 flipV="1">
            <a:off x="2652713" y="1640612"/>
            <a:ext cx="5387903" cy="2312918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AB92977-2B38-400E-B47E-0828718AA244}"/>
              </a:ext>
            </a:extLst>
          </p:cNvPr>
          <p:cNvCxnSpPr>
            <a:cxnSpLocks/>
            <a:stCxn id="28" idx="0"/>
            <a:endCxn id="30" idx="3"/>
          </p:cNvCxnSpPr>
          <p:nvPr/>
        </p:nvCxnSpPr>
        <p:spPr>
          <a:xfrm rot="5400000" flipH="1" flipV="1">
            <a:off x="3928144" y="268071"/>
            <a:ext cx="3395641" cy="6140724"/>
          </a:xfrm>
          <a:prstGeom prst="bentConnector4">
            <a:avLst>
              <a:gd name="adj1" fmla="val 1910"/>
              <a:gd name="adj2" fmla="val 14575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22588BF-5D8D-4216-998B-8A8F9236B2B0}"/>
              </a:ext>
            </a:extLst>
          </p:cNvPr>
          <p:cNvCxnSpPr>
            <a:cxnSpLocks/>
            <a:stCxn id="25" idx="2"/>
            <a:endCxn id="22" idx="2"/>
          </p:cNvCxnSpPr>
          <p:nvPr/>
        </p:nvCxnSpPr>
        <p:spPr>
          <a:xfrm rot="10800000" flipH="1" flipV="1">
            <a:off x="515223" y="2111604"/>
            <a:ext cx="215157" cy="2530450"/>
          </a:xfrm>
          <a:prstGeom prst="bentConnector3">
            <a:avLst>
              <a:gd name="adj1" fmla="val -10624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6800CDA-DC46-4C82-A20A-4CC556CA35B1}"/>
              </a:ext>
            </a:extLst>
          </p:cNvPr>
          <p:cNvCxnSpPr>
            <a:cxnSpLocks/>
            <a:stCxn id="24" idx="2"/>
            <a:endCxn id="22" idx="2"/>
          </p:cNvCxnSpPr>
          <p:nvPr/>
        </p:nvCxnSpPr>
        <p:spPr>
          <a:xfrm rot="10800000" flipH="1" flipV="1">
            <a:off x="562929" y="3453582"/>
            <a:ext cx="167452" cy="1188471"/>
          </a:xfrm>
          <a:prstGeom prst="bentConnector3">
            <a:avLst>
              <a:gd name="adj1" fmla="val -16495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6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04FB9-2B99-4261-A4FE-417343A9F778}"/>
              </a:ext>
            </a:extLst>
          </p:cNvPr>
          <p:cNvSpPr/>
          <p:nvPr/>
        </p:nvSpPr>
        <p:spPr>
          <a:xfrm>
            <a:off x="31329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게임을 플레이 하는 중 사용되는 조작키에 대한 바인딩 설정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조작을 담당하는 스크립트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BindingPanel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4477013" y="4623409"/>
            <a:ext cx="7063053" cy="149208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OnEnable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통해서 스크립트 활성화 시 저장된 바인딩 된 값이 있는 지 확인을 위해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LoadFromFile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호출해 저장된 값이 있다면 불러오기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UI_Reset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바인딩 버튼을 모두 미 선택 상태로 초기화 및 각자 바인딩된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할당된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키의 텍스트를 표시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(‘Binding’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실제 바인딩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Update_Text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변경된 키 텍스트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D0EF90-071A-4023-9381-C4D702B3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64" y="1488549"/>
            <a:ext cx="2371050" cy="6918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5C9D3C-2DC0-4308-B6A2-27E2EC21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64" y="2244501"/>
            <a:ext cx="3880444" cy="277055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DD3015-BFF7-4F65-B3F4-26E813F9AE51}"/>
              </a:ext>
            </a:extLst>
          </p:cNvPr>
          <p:cNvSpPr/>
          <p:nvPr/>
        </p:nvSpPr>
        <p:spPr>
          <a:xfrm>
            <a:off x="646672" y="1900891"/>
            <a:ext cx="691062" cy="11417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EC774B-4D92-414C-A107-C0335A1CE13D}"/>
              </a:ext>
            </a:extLst>
          </p:cNvPr>
          <p:cNvSpPr/>
          <p:nvPr/>
        </p:nvSpPr>
        <p:spPr>
          <a:xfrm>
            <a:off x="1184249" y="2243236"/>
            <a:ext cx="657247" cy="15254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BAEC5F-9C9D-4A9B-BC1C-DBCC0F178104}"/>
              </a:ext>
            </a:extLst>
          </p:cNvPr>
          <p:cNvSpPr/>
          <p:nvPr/>
        </p:nvSpPr>
        <p:spPr>
          <a:xfrm>
            <a:off x="4685770" y="5270111"/>
            <a:ext cx="795588" cy="19867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C0B7770-7B97-4D59-B059-458F0471C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4" y="5051591"/>
            <a:ext cx="3543981" cy="1366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4B97E4-7484-488C-A7CA-2C6B8E4F8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014" y="1488549"/>
            <a:ext cx="3724810" cy="297338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AA5594-1B92-40F8-90FC-D335F0847496}"/>
              </a:ext>
            </a:extLst>
          </p:cNvPr>
          <p:cNvSpPr/>
          <p:nvPr/>
        </p:nvSpPr>
        <p:spPr>
          <a:xfrm>
            <a:off x="5222769" y="1488550"/>
            <a:ext cx="1647832" cy="15292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AEC492-8161-4A62-8645-8ABC7EB8A143}"/>
              </a:ext>
            </a:extLst>
          </p:cNvPr>
          <p:cNvSpPr/>
          <p:nvPr/>
        </p:nvSpPr>
        <p:spPr>
          <a:xfrm>
            <a:off x="7675663" y="5821691"/>
            <a:ext cx="1198462" cy="1885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BE2792-27D3-41BF-AFF1-6FAC20DF1CCD}"/>
              </a:ext>
            </a:extLst>
          </p:cNvPr>
          <p:cNvSpPr/>
          <p:nvPr/>
        </p:nvSpPr>
        <p:spPr>
          <a:xfrm>
            <a:off x="4685770" y="5821691"/>
            <a:ext cx="765705" cy="188584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F6B219-3DCB-4850-A272-1390690D6683}"/>
              </a:ext>
            </a:extLst>
          </p:cNvPr>
          <p:cNvSpPr/>
          <p:nvPr/>
        </p:nvSpPr>
        <p:spPr>
          <a:xfrm>
            <a:off x="1184249" y="5051591"/>
            <a:ext cx="1457351" cy="13000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BBFF07-5304-49AA-918A-ACF1C80EAB61}"/>
              </a:ext>
            </a:extLst>
          </p:cNvPr>
          <p:cNvSpPr/>
          <p:nvPr/>
        </p:nvSpPr>
        <p:spPr>
          <a:xfrm>
            <a:off x="953519" y="3271371"/>
            <a:ext cx="1688081" cy="130009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A06B93-4BEF-4C45-8F38-CCFF6DBD7A93}"/>
              </a:ext>
            </a:extLst>
          </p:cNvPr>
          <p:cNvSpPr/>
          <p:nvPr/>
        </p:nvSpPr>
        <p:spPr>
          <a:xfrm>
            <a:off x="953519" y="3134058"/>
            <a:ext cx="3107306" cy="13000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79F04E5-8736-4D24-98CF-C8E37410DEFE}"/>
              </a:ext>
            </a:extLst>
          </p:cNvPr>
          <p:cNvCxnSpPr>
            <a:stCxn id="28" idx="3"/>
            <a:endCxn id="29" idx="0"/>
          </p:cNvCxnSpPr>
          <p:nvPr/>
        </p:nvCxnSpPr>
        <p:spPr>
          <a:xfrm>
            <a:off x="1337734" y="1957979"/>
            <a:ext cx="175139" cy="285257"/>
          </a:xfrm>
          <a:prstGeom prst="bentConnector2">
            <a:avLst/>
          </a:prstGeom>
          <a:ln w="1905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170C5DB-BEBD-41FF-BBC9-8E6E0B6C2DB4}"/>
              </a:ext>
            </a:extLst>
          </p:cNvPr>
          <p:cNvCxnSpPr>
            <a:stCxn id="29" idx="3"/>
            <a:endCxn id="38" idx="0"/>
          </p:cNvCxnSpPr>
          <p:nvPr/>
        </p:nvCxnSpPr>
        <p:spPr>
          <a:xfrm>
            <a:off x="1841496" y="2319510"/>
            <a:ext cx="3242068" cy="2950601"/>
          </a:xfrm>
          <a:prstGeom prst="bentConnector2">
            <a:avLst/>
          </a:prstGeom>
          <a:ln w="1905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4A6B27E-4C22-479C-B809-CE6264B46648}"/>
              </a:ext>
            </a:extLst>
          </p:cNvPr>
          <p:cNvCxnSpPr>
            <a:stCxn id="45" idx="1"/>
            <a:endCxn id="43" idx="0"/>
          </p:cNvCxnSpPr>
          <p:nvPr/>
        </p:nvCxnSpPr>
        <p:spPr>
          <a:xfrm rot="10800000" flipH="1" flipV="1">
            <a:off x="953519" y="3199063"/>
            <a:ext cx="959406" cy="1852528"/>
          </a:xfrm>
          <a:prstGeom prst="bentConnector4">
            <a:avLst>
              <a:gd name="adj1" fmla="val -23827"/>
              <a:gd name="adj2" fmla="val 51754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AB1A734-B592-477C-BC7B-7FE5B36A1829}"/>
              </a:ext>
            </a:extLst>
          </p:cNvPr>
          <p:cNvCxnSpPr>
            <a:stCxn id="42" idx="1"/>
            <a:endCxn id="43" idx="3"/>
          </p:cNvCxnSpPr>
          <p:nvPr/>
        </p:nvCxnSpPr>
        <p:spPr>
          <a:xfrm rot="10800000">
            <a:off x="2641600" y="5116597"/>
            <a:ext cx="2044170" cy="799387"/>
          </a:xfrm>
          <a:prstGeom prst="bentConnector3">
            <a:avLst>
              <a:gd name="adj1" fmla="val 20593"/>
            </a:avLst>
          </a:prstGeom>
          <a:ln w="19050" cmpd="sng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2F0767-9436-4955-B6F9-30E34BA89C52}"/>
              </a:ext>
            </a:extLst>
          </p:cNvPr>
          <p:cNvCxnSpPr>
            <a:cxnSpLocks/>
            <a:stCxn id="44" idx="3"/>
            <a:endCxn id="40" idx="2"/>
          </p:cNvCxnSpPr>
          <p:nvPr/>
        </p:nvCxnSpPr>
        <p:spPr>
          <a:xfrm flipV="1">
            <a:off x="2641600" y="1641476"/>
            <a:ext cx="3405085" cy="1694900"/>
          </a:xfrm>
          <a:prstGeom prst="bentConnector2">
            <a:avLst/>
          </a:prstGeom>
          <a:ln w="1905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1391509-1C44-4E33-B7D9-88BDF0ED7C1A}"/>
              </a:ext>
            </a:extLst>
          </p:cNvPr>
          <p:cNvCxnSpPr>
            <a:cxnSpLocks/>
            <a:stCxn id="41" idx="2"/>
            <a:endCxn id="40" idx="3"/>
          </p:cNvCxnSpPr>
          <p:nvPr/>
        </p:nvCxnSpPr>
        <p:spPr>
          <a:xfrm rot="5400000" flipH="1">
            <a:off x="5350117" y="3085498"/>
            <a:ext cx="4445262" cy="1404293"/>
          </a:xfrm>
          <a:prstGeom prst="bentConnector4">
            <a:avLst>
              <a:gd name="adj1" fmla="val -5143"/>
              <a:gd name="adj2" fmla="val -234944"/>
            </a:avLst>
          </a:prstGeom>
          <a:ln w="1905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4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5556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HideBlock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776210" cy="304800"/>
            <a:chOff x="595745" y="1636761"/>
            <a:chExt cx="2245325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10216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2491892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밟은 블록과 동일한 블록의 색상만 드러나는 블록들의 로직을 구현한 스크립트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25CAA-4C21-4855-870E-6BB5AB175ED6}"/>
              </a:ext>
            </a:extLst>
          </p:cNvPr>
          <p:cNvSpPr/>
          <p:nvPr/>
        </p:nvSpPr>
        <p:spPr>
          <a:xfrm>
            <a:off x="3516586" y="2477808"/>
            <a:ext cx="4789887" cy="179710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기본 블록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숨지 않는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 아닐 경우에만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코루틴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함수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‘Hide’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를 실행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블록의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Material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의 알파 값을 수정하여 투명해지도록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반대의 경우도 동일형태 로직으로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밟은 블록과 같은 종류인지 아닌지를 파악하기 위해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HideBlockManager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스크립트를 통해서 어떠한 블록을 현재 밟고 있는지 확인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0FEAC4-8B0A-44D7-823D-367BD8E4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5" y="1557256"/>
            <a:ext cx="2284849" cy="1628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79F77E-1619-4859-B5D4-5788121F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11" y="1557256"/>
            <a:ext cx="2752864" cy="573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FEC3C1-246A-4C24-B3B5-6029851F3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65" y="4624219"/>
            <a:ext cx="7907257" cy="1573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D27989-0B5F-4E20-A50E-BE8CFD21E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341" y="1719022"/>
            <a:ext cx="2499804" cy="19178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B7C48B-33CA-4909-9862-ACA3174BD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341" y="3636902"/>
            <a:ext cx="2302333" cy="849481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678F2840-4391-46AC-BB1C-2876A989337D}"/>
              </a:ext>
            </a:extLst>
          </p:cNvPr>
          <p:cNvSpPr/>
          <p:nvPr/>
        </p:nvSpPr>
        <p:spPr>
          <a:xfrm>
            <a:off x="8970529" y="3154423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FCE5E7-4006-48EE-B69D-5CD9A1AAA13A}"/>
              </a:ext>
            </a:extLst>
          </p:cNvPr>
          <p:cNvSpPr/>
          <p:nvPr/>
        </p:nvSpPr>
        <p:spPr>
          <a:xfrm>
            <a:off x="7167133" y="406164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B62ACF-E84C-43AE-A387-0C497BFB7AD2}"/>
              </a:ext>
            </a:extLst>
          </p:cNvPr>
          <p:cNvSpPr/>
          <p:nvPr/>
        </p:nvSpPr>
        <p:spPr>
          <a:xfrm>
            <a:off x="3948562" y="3254860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C11651C-B1DC-498E-B339-6331128774CD}"/>
              </a:ext>
            </a:extLst>
          </p:cNvPr>
          <p:cNvSpPr/>
          <p:nvPr/>
        </p:nvSpPr>
        <p:spPr>
          <a:xfrm>
            <a:off x="4015237" y="547435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233DB16-02D5-4E80-B933-DA0CB894A1BF}"/>
              </a:ext>
            </a:extLst>
          </p:cNvPr>
          <p:cNvSpPr/>
          <p:nvPr/>
        </p:nvSpPr>
        <p:spPr>
          <a:xfrm>
            <a:off x="3897131" y="192868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82EC0D2-2B0C-4E40-B540-642DC526EEFF}"/>
              </a:ext>
            </a:extLst>
          </p:cNvPr>
          <p:cNvSpPr/>
          <p:nvPr/>
        </p:nvSpPr>
        <p:spPr>
          <a:xfrm>
            <a:off x="3578561" y="2784606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95E6A82-06FF-4699-A0AB-3CDAF0F85D41}"/>
              </a:ext>
            </a:extLst>
          </p:cNvPr>
          <p:cNvSpPr/>
          <p:nvPr/>
        </p:nvSpPr>
        <p:spPr>
          <a:xfrm>
            <a:off x="2819514" y="268360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9177CAF-4E06-4529-9FFD-3995A9E596D3}"/>
              </a:ext>
            </a:extLst>
          </p:cNvPr>
          <p:cNvCxnSpPr>
            <a:cxnSpLocks/>
            <a:stCxn id="40" idx="6"/>
            <a:endCxn id="39" idx="2"/>
          </p:cNvCxnSpPr>
          <p:nvPr/>
        </p:nvCxnSpPr>
        <p:spPr>
          <a:xfrm>
            <a:off x="2952864" y="2750282"/>
            <a:ext cx="625697" cy="10099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9F8E7DB-928A-4295-8E33-07D18311F4FC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 rot="5400000">
            <a:off x="3443233" y="2264033"/>
            <a:ext cx="722576" cy="31857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5C50380-29AC-4F2E-852F-5848ED3E1FCB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 rot="10800000" flipH="1" flipV="1">
            <a:off x="3948562" y="3321535"/>
            <a:ext cx="133350" cy="2152816"/>
          </a:xfrm>
          <a:prstGeom prst="bentConnector4">
            <a:avLst>
              <a:gd name="adj1" fmla="val -478572"/>
              <a:gd name="adj2" fmla="val 5154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8911D22-B27C-492D-8A4C-83DE53083E4C}"/>
              </a:ext>
            </a:extLst>
          </p:cNvPr>
          <p:cNvCxnSpPr>
            <a:stCxn id="30" idx="6"/>
            <a:endCxn id="28" idx="2"/>
          </p:cNvCxnSpPr>
          <p:nvPr/>
        </p:nvCxnSpPr>
        <p:spPr>
          <a:xfrm flipV="1">
            <a:off x="7300483" y="3221098"/>
            <a:ext cx="1670046" cy="907219"/>
          </a:xfrm>
          <a:prstGeom prst="bentConnector3">
            <a:avLst>
              <a:gd name="adj1" fmla="val 6711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B1D6E23-1677-41D8-B77C-F39CAC91BAC1}"/>
              </a:ext>
            </a:extLst>
          </p:cNvPr>
          <p:cNvCxnSpPr>
            <a:endCxn id="39" idx="0"/>
          </p:cNvCxnSpPr>
          <p:nvPr/>
        </p:nvCxnSpPr>
        <p:spPr>
          <a:xfrm flipV="1">
            <a:off x="3573349" y="2784606"/>
            <a:ext cx="71887" cy="66675"/>
          </a:xfrm>
          <a:prstGeom prst="bentConnector4">
            <a:avLst>
              <a:gd name="adj1" fmla="val 16875"/>
              <a:gd name="adj2" fmla="val 118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74C70B-1CF3-4A9D-884E-5F806E1F0373}"/>
              </a:ext>
            </a:extLst>
          </p:cNvPr>
          <p:cNvSpPr/>
          <p:nvPr/>
        </p:nvSpPr>
        <p:spPr>
          <a:xfrm>
            <a:off x="1969546" y="4624219"/>
            <a:ext cx="378368" cy="14156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7D8A16-D500-4433-B3D5-44DCA42329CB}"/>
              </a:ext>
            </a:extLst>
          </p:cNvPr>
          <p:cNvSpPr/>
          <p:nvPr/>
        </p:nvSpPr>
        <p:spPr>
          <a:xfrm>
            <a:off x="7314384" y="2542432"/>
            <a:ext cx="521515" cy="182764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84BB46-949D-4DF1-B43B-3DF11AFE73FE}"/>
              </a:ext>
            </a:extLst>
          </p:cNvPr>
          <p:cNvSpPr txBox="1"/>
          <p:nvPr/>
        </p:nvSpPr>
        <p:spPr>
          <a:xfrm>
            <a:off x="9844263" y="2141257"/>
            <a:ext cx="162000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HideBlockManager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95E81AD-F25A-4B4C-966D-5A578DCBC97B}"/>
              </a:ext>
            </a:extLst>
          </p:cNvPr>
          <p:cNvCxnSpPr>
            <a:cxnSpLocks/>
            <a:stCxn id="54" idx="0"/>
            <a:endCxn id="53" idx="3"/>
          </p:cNvCxnSpPr>
          <p:nvPr/>
        </p:nvCxnSpPr>
        <p:spPr>
          <a:xfrm rot="16200000" flipH="1" flipV="1">
            <a:off x="3885243" y="1005103"/>
            <a:ext cx="2152570" cy="5227228"/>
          </a:xfrm>
          <a:prstGeom prst="bentConnector4">
            <a:avLst>
              <a:gd name="adj1" fmla="val -10620"/>
              <a:gd name="adj2" fmla="val -1948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5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25970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키 바인딩 중복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2690610" cy="304800"/>
            <a:chOff x="595745" y="1636761"/>
            <a:chExt cx="3401227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258063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기존에 바인딩된 키를 다른 액션에 할당하게 될 시 하나의 키에 두개의 액션이 할당 되어버리는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D1558A2-2CB8-4EDA-8D3F-21D5E9C1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6" y="2587304"/>
            <a:ext cx="5364550" cy="2148912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E40F41-6BFC-4627-8D4D-25A9C994FA01}"/>
              </a:ext>
            </a:extLst>
          </p:cNvPr>
          <p:cNvSpPr/>
          <p:nvPr/>
        </p:nvSpPr>
        <p:spPr>
          <a:xfrm>
            <a:off x="907723" y="4954090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기존에 키에 할당된 액션을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‘None’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키 값으로 변경하여 중복되는 문제를 방지 하는 것으로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04E72-EA45-415D-9684-BB66D398A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41" y="2197373"/>
            <a:ext cx="5881201" cy="330817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9464E2B-8DEC-499A-BF9A-CF08CF6740F7}"/>
              </a:ext>
            </a:extLst>
          </p:cNvPr>
          <p:cNvSpPr txBox="1"/>
          <p:nvPr/>
        </p:nvSpPr>
        <p:spPr>
          <a:xfrm>
            <a:off x="3548271" y="3768578"/>
            <a:ext cx="175241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기존 할당된 액션의 키 값을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‘None’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변경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7428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63723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많은 오브젝트로 인한 반응 속도 및 프레임 저하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6509846" cy="304800"/>
            <a:chOff x="595745" y="1636761"/>
            <a:chExt cx="8229161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8085997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098C58-2B78-4DE5-AC70-3A9B3736A07F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필드의 크기와 더불어 배치된 많은 오브젝트로 인한 프레임 속도 저하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반응 속도 저하 등의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92AB88-0B93-430D-806A-7E5E79DB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2" y="2108268"/>
            <a:ext cx="6203241" cy="348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A007CA-A6BA-425A-8671-F17676AB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24" y="2103673"/>
            <a:ext cx="1857634" cy="1390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D89761-C8B0-44D6-AD57-86023ED8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771" y="3625068"/>
            <a:ext cx="4553063" cy="163194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A62FE4-39C3-4A5D-A448-DAE14E252D5F}"/>
              </a:ext>
            </a:extLst>
          </p:cNvPr>
          <p:cNvSpPr/>
          <p:nvPr/>
        </p:nvSpPr>
        <p:spPr>
          <a:xfrm>
            <a:off x="4120399" y="5738975"/>
            <a:ext cx="3909808" cy="57063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‘Occlusion Culling’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사용해 카메라에 비춰지는 오브젝트만 렌더링 되도록 하여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2A2DE1-7363-4F81-BDA2-C028F55438EB}"/>
              </a:ext>
            </a:extLst>
          </p:cNvPr>
          <p:cNvSpPr txBox="1"/>
          <p:nvPr/>
        </p:nvSpPr>
        <p:spPr>
          <a:xfrm>
            <a:off x="8233867" y="2591346"/>
            <a:ext cx="202486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인스펙터에서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오클루더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정적 및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오클루디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정적 태그 체크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6F599-FDBF-4F6B-84BA-21FB66C4711A}"/>
              </a:ext>
            </a:extLst>
          </p:cNvPr>
          <p:cNvSpPr txBox="1"/>
          <p:nvPr/>
        </p:nvSpPr>
        <p:spPr>
          <a:xfrm>
            <a:off x="7082667" y="3697243"/>
            <a:ext cx="250463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오클루더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크기 및 카메라가 보는 최소 간격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디테일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임계값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설정 후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Bake</a:t>
            </a:r>
          </a:p>
        </p:txBody>
      </p:sp>
    </p:spTree>
    <p:extLst>
      <p:ext uri="{BB962C8B-B14F-4D97-AF65-F5344CB8AC3E}">
        <p14:creationId xmlns:p14="http://schemas.microsoft.com/office/powerpoint/2010/main" val="1309302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61229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연결 시 부자연스러운 모션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5456901" cy="304800"/>
            <a:chOff x="595745" y="1636761"/>
            <a:chExt cx="6898123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6754959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재생 중 동작 시 부자연스러운 모션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1AE004-FCC3-46DB-9A30-CE8FDC68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4" y="1915130"/>
            <a:ext cx="5568410" cy="2849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3B3220-15D7-4ABE-9392-A057FFE0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79" y="1915130"/>
            <a:ext cx="2874805" cy="1216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EF1062-BD33-4BE8-87B8-E9A83227C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40" y="3297838"/>
            <a:ext cx="4343400" cy="21717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AEC81B-7A93-4C54-960F-17BE1431D11C}"/>
              </a:ext>
            </a:extLst>
          </p:cNvPr>
          <p:cNvSpPr/>
          <p:nvPr/>
        </p:nvSpPr>
        <p:spPr>
          <a:xfrm>
            <a:off x="1224631" y="4952148"/>
            <a:ext cx="4257031" cy="57063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 애니메이션 완료 후 까지를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HoldTime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두어 유예시간 동안 키 입력이 되지 않도록 하여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7ABC1-B35E-462B-9C46-E038675DA5FD}"/>
              </a:ext>
            </a:extLst>
          </p:cNvPr>
          <p:cNvSpPr txBox="1"/>
          <p:nvPr/>
        </p:nvSpPr>
        <p:spPr>
          <a:xfrm>
            <a:off x="2385006" y="3968190"/>
            <a:ext cx="241829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기상 애니메이션 재생 후 바로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InputKeyHold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 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실행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90415-D4A2-4427-99C6-8E57B841BBEA}"/>
              </a:ext>
            </a:extLst>
          </p:cNvPr>
          <p:cNvSpPr txBox="1"/>
          <p:nvPr/>
        </p:nvSpPr>
        <p:spPr>
          <a:xfrm>
            <a:off x="7326070" y="2396453"/>
            <a:ext cx="241829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HoldTime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키 입력 방지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576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2" y="757036"/>
            <a:ext cx="55780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빠른 속도로 인한 오브젝트 뚫림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2690610" cy="304800"/>
            <a:chOff x="595745" y="1636761"/>
            <a:chExt cx="3401227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258063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낙하 시 계속 해서 증가하는 속력으로 인하여 오브젝트 충돌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Collider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무시하는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1ED0AF-B08D-4E47-AD0B-DF808783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61" y="2792757"/>
            <a:ext cx="3840915" cy="13273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F278DB-FA02-4894-B398-E928C8BB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36" y="2722929"/>
            <a:ext cx="3863022" cy="14669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9C32C3-1A6B-4CE4-9901-7D0AAEE4B503}"/>
              </a:ext>
            </a:extLst>
          </p:cNvPr>
          <p:cNvSpPr/>
          <p:nvPr/>
        </p:nvSpPr>
        <p:spPr>
          <a:xfrm>
            <a:off x="3326761" y="4691353"/>
            <a:ext cx="5300642" cy="88823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낙하 속도를 일정 수준 이상 오르지 않도록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if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문으로 제한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상태일시 각 뼈대의 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Rigidbody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Velocity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동일하게 제한을 거는 것으로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37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5005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모서리 낙하 시 지면 미 인식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2690610" cy="304800"/>
            <a:chOff x="595745" y="1636761"/>
            <a:chExt cx="3401227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3258063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4114583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캐릭터가 오브젝트의 모서리면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경계면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 낙하 시 지면 인식을 하지 못하고 무한히 추락 판정 되는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755018-6193-421F-BEC2-E25AE9292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08" b="47968"/>
          <a:stretch/>
        </p:blipFill>
        <p:spPr>
          <a:xfrm>
            <a:off x="398669" y="2974031"/>
            <a:ext cx="4097997" cy="21806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2ACB4D-9208-4F8B-92E0-3CAF230F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56" y="1543040"/>
            <a:ext cx="4772028" cy="141277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14B1FF-0BE4-4CAB-BE6D-366570D1C767}"/>
              </a:ext>
            </a:extLst>
          </p:cNvPr>
          <p:cNvSpPr/>
          <p:nvPr/>
        </p:nvSpPr>
        <p:spPr>
          <a:xfrm>
            <a:off x="310663" y="5374181"/>
            <a:ext cx="5578937" cy="93415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장시간 낙하 상태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지면 미 검출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값을 비교하여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isSlipChecker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캐릭터 기준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확장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떠있는 상황 파악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HitForSlip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캐릭터를 강제 이동 하여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D1BBFC-1AC3-4997-8184-1C186047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7" y="1946423"/>
            <a:ext cx="3507141" cy="92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2DF918-7965-4B92-8A5E-6B5814660E66}"/>
              </a:ext>
            </a:extLst>
          </p:cNvPr>
          <p:cNvSpPr txBox="1"/>
          <p:nvPr/>
        </p:nvSpPr>
        <p:spPr>
          <a:xfrm>
            <a:off x="2129044" y="2070991"/>
            <a:ext cx="241829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낙하 중이며 지면이 검출 되지 않고 장시간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값이 변경되지 않을 경우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557117-7CD5-4FBD-B0CB-CA71B1C313B2}"/>
              </a:ext>
            </a:extLst>
          </p:cNvPr>
          <p:cNvSpPr txBox="1"/>
          <p:nvPr/>
        </p:nvSpPr>
        <p:spPr>
          <a:xfrm>
            <a:off x="2752240" y="4835720"/>
            <a:ext cx="241829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RayCast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를 추가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확장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1BE0A-3D44-4CF2-AF78-BED946C49B08}"/>
              </a:ext>
            </a:extLst>
          </p:cNvPr>
          <p:cNvSpPr txBox="1"/>
          <p:nvPr/>
        </p:nvSpPr>
        <p:spPr>
          <a:xfrm>
            <a:off x="7847386" y="2050274"/>
            <a:ext cx="241829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 기준 붙은 면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방향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보간하여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캐릭터를 지면으로 이동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3350A6-8BAE-4C09-9B5A-EC18F5D73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65" y="3098084"/>
            <a:ext cx="5485577" cy="30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14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72960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카메라와 캐릭터 사이 거리 조절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4653337" cy="304800"/>
            <a:chOff x="595745" y="1636761"/>
            <a:chExt cx="5882330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573916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움직임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등으로 인해 오브젝트 검출 판정으로 인한 카메라의 튀는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51065C-9E05-4E0C-8D35-96EF540404A9}"/>
              </a:ext>
            </a:extLst>
          </p:cNvPr>
          <p:cNvSpPr/>
          <p:nvPr/>
        </p:nvSpPr>
        <p:spPr>
          <a:xfrm>
            <a:off x="2745303" y="4446131"/>
            <a:ext cx="4084054" cy="75540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검출 되지 않길 바라는 오브젝트들과 캐릭터 자체를 검출되지 않도록 레이어를 구분 짓고 캐릭터 추적용 오브젝트를 캐릭터 안에 심어 두어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B7FFB2-10CD-4028-AD39-C70EA5DE8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05" b="16462"/>
          <a:stretch/>
        </p:blipFill>
        <p:spPr>
          <a:xfrm>
            <a:off x="494362" y="1976903"/>
            <a:ext cx="6334995" cy="24048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4CD47D-D9A3-43B7-9619-323CAF59D404}"/>
              </a:ext>
            </a:extLst>
          </p:cNvPr>
          <p:cNvSpPr txBox="1"/>
          <p:nvPr/>
        </p:nvSpPr>
        <p:spPr>
          <a:xfrm>
            <a:off x="4106214" y="2649445"/>
            <a:ext cx="241829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미 검출을 바라는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Layer 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사전 정의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9855EF-6F8A-44F0-A22A-78296109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4434374"/>
            <a:ext cx="2166829" cy="19847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0079E4-B43A-49BD-A8D4-9DA4528646E2}"/>
              </a:ext>
            </a:extLst>
          </p:cNvPr>
          <p:cNvSpPr txBox="1"/>
          <p:nvPr/>
        </p:nvSpPr>
        <p:spPr>
          <a:xfrm>
            <a:off x="623043" y="5943976"/>
            <a:ext cx="170957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카메라 추적용 오브젝트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7E93E-D684-4FCF-AF3A-9291A953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542" y="3069826"/>
            <a:ext cx="1905266" cy="514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3D3F09-128B-41D0-8EC0-CA6D99BCF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32" y="1157146"/>
            <a:ext cx="4754706" cy="2674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24BFD7-435F-4C56-8178-C655C611D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10" y="4005978"/>
            <a:ext cx="4787211" cy="26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19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66887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대기 모션 애니메이션 설정 및 부자연 스러운 연결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6768465" cy="304800"/>
            <a:chOff x="595745" y="1636761"/>
            <a:chExt cx="8556085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8412921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많은 대기 모션 애니메이션을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애니메이터로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관리하여 연결 시 부자연스러운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B271EB-FD8A-4CB2-B522-C67FD8E72FBF}"/>
              </a:ext>
            </a:extLst>
          </p:cNvPr>
          <p:cNvSpPr/>
          <p:nvPr/>
        </p:nvSpPr>
        <p:spPr>
          <a:xfrm>
            <a:off x="5570302" y="4695343"/>
            <a:ext cx="5592677" cy="119667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StateMachineBehaviour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스크립트를 생성하여 대기 상태일 시 대기 모션 애니메이션들을 관리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모션의 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블렌드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트리를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1D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설정 하고 각 애니메이션 사이사이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애니메이션을 삽입하여 연결하여 부드럽게 재생되도록 구현하여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67182D-B144-4304-8CFC-D8C91DD77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36" y="2009529"/>
            <a:ext cx="3275802" cy="2189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289955-184F-414F-A77D-9D2E0EFE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09" y="2600373"/>
            <a:ext cx="1209844" cy="16194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149920-CB5E-44C2-8633-5842E05D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45" y="2585337"/>
            <a:ext cx="2726926" cy="32098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D13156-EC46-4BDC-83F3-BFB6EC459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302" y="1877895"/>
            <a:ext cx="2653137" cy="25557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274D82-CC0C-4E87-A32F-AB2273CD2ACC}"/>
              </a:ext>
            </a:extLst>
          </p:cNvPr>
          <p:cNvSpPr txBox="1"/>
          <p:nvPr/>
        </p:nvSpPr>
        <p:spPr>
          <a:xfrm>
            <a:off x="2043603" y="2262093"/>
            <a:ext cx="241829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상태 머신 스크립트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51AEA-BCB0-4836-97BD-5610FF27EFC1}"/>
              </a:ext>
            </a:extLst>
          </p:cNvPr>
          <p:cNvSpPr txBox="1"/>
          <p:nvPr/>
        </p:nvSpPr>
        <p:spPr>
          <a:xfrm>
            <a:off x="2489648" y="4179684"/>
            <a:ext cx="2876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상태에 상태 머신 스크립트 삽입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3070A-6396-4395-BFD4-AFD7A4829AA8}"/>
              </a:ext>
            </a:extLst>
          </p:cNvPr>
          <p:cNvSpPr txBox="1"/>
          <p:nvPr/>
        </p:nvSpPr>
        <p:spPr>
          <a:xfrm>
            <a:off x="5654964" y="1908118"/>
            <a:ext cx="2876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1D </a:t>
            </a:r>
            <a:r>
              <a:rPr lang="ko-KR" altLang="en-US" sz="105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블렌드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트리로 설정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605F1-6529-4F67-9D7A-22C4B8082254}"/>
              </a:ext>
            </a:extLst>
          </p:cNvPr>
          <p:cNvSpPr txBox="1"/>
          <p:nvPr/>
        </p:nvSpPr>
        <p:spPr>
          <a:xfrm>
            <a:off x="7071948" y="2172666"/>
            <a:ext cx="2876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사이사이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‘Idle’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 삽입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491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390980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특정 모양의 오브젝트 부제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4130398" cy="304800"/>
            <a:chOff x="595745" y="1636761"/>
            <a:chExt cx="5221277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5078113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삼각형과 같은 특정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메쉬가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존재하지 않는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29032-DD78-41CD-B1F4-2A5098E8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13" y="1692854"/>
            <a:ext cx="4198083" cy="39950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0EF0EC-3DFD-4A1F-930D-4262FC8FCA9D}"/>
              </a:ext>
            </a:extLst>
          </p:cNvPr>
          <p:cNvSpPr/>
          <p:nvPr/>
        </p:nvSpPr>
        <p:spPr>
          <a:xfrm>
            <a:off x="4975155" y="5876098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스크립트를 통해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메쉬를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빚어 내는 것으로 문제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606F0-29EA-409B-8CD7-79654BFF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01" y="2117471"/>
            <a:ext cx="4104451" cy="4310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413439-E933-4EAA-B824-1E85634C4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1037" b="47897"/>
          <a:stretch/>
        </p:blipFill>
        <p:spPr>
          <a:xfrm>
            <a:off x="490001" y="1858084"/>
            <a:ext cx="3824777" cy="2593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B1B64B-0C6F-4656-B687-1F9729BB248F}"/>
              </a:ext>
            </a:extLst>
          </p:cNvPr>
          <p:cNvSpPr txBox="1"/>
          <p:nvPr/>
        </p:nvSpPr>
        <p:spPr>
          <a:xfrm>
            <a:off x="7633226" y="3335982"/>
            <a:ext cx="329339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시계방향 순으로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vertices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index </a:t>
            </a:r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삽입</a:t>
            </a:r>
            <a:r>
              <a:rPr lang="en-US" altLang="ko-KR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</a:p>
          <a:p>
            <a:r>
              <a:rPr lang="ko-KR" altLang="en-US" sz="105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반대쪽 면 또한 반시계 방향으로 동일하게 삽입</a:t>
            </a:r>
            <a:endParaRPr lang="en-US" altLang="ko-KR" sz="105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246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80349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오브젝트간 관계 변경 시 자식 오브젝트의 </a:t>
            </a:r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Transform</a:t>
            </a:r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값 변경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8255519" cy="304800"/>
            <a:chOff x="595745" y="1636761"/>
            <a:chExt cx="10435884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10292720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487195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캐릭터와 같이 특정 블록의 로직을 위해 종속관계 설정 시 블록의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Transform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값에 캐릭터의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Transform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값이 변경 되는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501F5-852F-46F2-8D16-7320932A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3208221"/>
            <a:ext cx="7524366" cy="123446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60549D-2894-4E1D-A52E-AF2E98B9B7FC}"/>
              </a:ext>
            </a:extLst>
          </p:cNvPr>
          <p:cNvSpPr/>
          <p:nvPr/>
        </p:nvSpPr>
        <p:spPr>
          <a:xfrm>
            <a:off x="4022178" y="4841813"/>
            <a:ext cx="3909809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캐릭터의 회전각과 스케일을 블록의 트랜스폼 값으로 나눈 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local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로 맞추어 변경 하는 것으로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31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1A8B61BD-37EF-47AC-94CF-31C5A385B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73"/>
          <a:stretch/>
        </p:blipFill>
        <p:spPr>
          <a:xfrm>
            <a:off x="2363255" y="1293175"/>
            <a:ext cx="4059272" cy="2247528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BindingPanel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721762-377D-4F96-8DD1-032E974E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4" y="1302453"/>
            <a:ext cx="1773075" cy="18547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532436" y="4217000"/>
            <a:ext cx="6426720" cy="213932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LateUpdate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flag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Setting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현재 바인딩 설정 여부를 확인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ChangeKey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함수는 현재 바인딩 재설정 상태일시 입력된 키를 바인딩되도록 구현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(‘Bind’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할당 여부 확인 및 변경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‘Init’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게임 시작 시 초기 설정을 진행하는 스크립트에서 호출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바인딩을 초기화하고 이를 관리할 클래스를 생성 및 할당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이전 바인딩 기록이 남아 있다면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LoadFromFile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불러와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Save_binForm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‘Apply’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버튼에 이벤트 함수로 할당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‘Apply’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버튼 클릭 시 바인딩된 값 파일로 저장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B13987B-1C84-40AD-8421-11E171EF9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074" y="3509840"/>
            <a:ext cx="2884478" cy="1394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FB38E0-5CDD-4711-911E-F75DDD5B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287" y="5446187"/>
            <a:ext cx="2375708" cy="5998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2491735-277E-46E4-97D2-CA5904152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074" y="5006269"/>
            <a:ext cx="2656764" cy="3384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678A5F-D699-43E9-A133-34AF7E904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999" y="5216212"/>
            <a:ext cx="1594232" cy="114409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4FBFC6-E22E-47B6-97DE-FA40C639E69E}"/>
              </a:ext>
            </a:extLst>
          </p:cNvPr>
          <p:cNvSpPr/>
          <p:nvPr/>
        </p:nvSpPr>
        <p:spPr>
          <a:xfrm>
            <a:off x="1198180" y="2591393"/>
            <a:ext cx="724221" cy="15254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394179-4853-4D3A-A8A7-27B34D7BBDA7}"/>
              </a:ext>
            </a:extLst>
          </p:cNvPr>
          <p:cNvSpPr/>
          <p:nvPr/>
        </p:nvSpPr>
        <p:spPr>
          <a:xfrm>
            <a:off x="3126567" y="1302453"/>
            <a:ext cx="1620336" cy="13654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557972-45F4-49A0-B2AF-2296AE5A8ADD}"/>
              </a:ext>
            </a:extLst>
          </p:cNvPr>
          <p:cNvSpPr/>
          <p:nvPr/>
        </p:nvSpPr>
        <p:spPr>
          <a:xfrm>
            <a:off x="817364" y="4643566"/>
            <a:ext cx="1108362" cy="19635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B11178B-870E-49CB-A86F-BE00B7CEB597}"/>
              </a:ext>
            </a:extLst>
          </p:cNvPr>
          <p:cNvSpPr/>
          <p:nvPr/>
        </p:nvSpPr>
        <p:spPr>
          <a:xfrm>
            <a:off x="1376535" y="5191809"/>
            <a:ext cx="417656" cy="16385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AC9614-AAF1-4E8B-AF1E-5D71F67FE615}"/>
              </a:ext>
            </a:extLst>
          </p:cNvPr>
          <p:cNvSpPr/>
          <p:nvPr/>
        </p:nvSpPr>
        <p:spPr>
          <a:xfrm>
            <a:off x="9461056" y="3508242"/>
            <a:ext cx="347133" cy="16385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CCB3439-F3C6-47A4-9591-09DFCB292997}"/>
              </a:ext>
            </a:extLst>
          </p:cNvPr>
          <p:cNvSpPr/>
          <p:nvPr/>
        </p:nvSpPr>
        <p:spPr>
          <a:xfrm>
            <a:off x="1493511" y="5916718"/>
            <a:ext cx="1295400" cy="19635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EC6EF6-52FD-4428-9168-5F0C06107E19}"/>
              </a:ext>
            </a:extLst>
          </p:cNvPr>
          <p:cNvSpPr/>
          <p:nvPr/>
        </p:nvSpPr>
        <p:spPr>
          <a:xfrm>
            <a:off x="9473817" y="5443381"/>
            <a:ext cx="886749" cy="149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C825B84-E383-4311-B1D9-99120B3CAD1E}"/>
              </a:ext>
            </a:extLst>
          </p:cNvPr>
          <p:cNvSpPr/>
          <p:nvPr/>
        </p:nvSpPr>
        <p:spPr>
          <a:xfrm>
            <a:off x="7473507" y="60950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3BB8D41-76B7-4E3B-BBDB-9649B103F28C}"/>
              </a:ext>
            </a:extLst>
          </p:cNvPr>
          <p:cNvSpPr/>
          <p:nvPr/>
        </p:nvSpPr>
        <p:spPr>
          <a:xfrm>
            <a:off x="563759" y="168378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86148E8-F12C-451A-8F61-A763104E85CF}"/>
              </a:ext>
            </a:extLst>
          </p:cNvPr>
          <p:cNvSpPr/>
          <p:nvPr/>
        </p:nvSpPr>
        <p:spPr>
          <a:xfrm>
            <a:off x="887810" y="4280061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5288D68-03F3-4525-ACC4-52AFABADFB68}"/>
              </a:ext>
            </a:extLst>
          </p:cNvPr>
          <p:cNvSpPr/>
          <p:nvPr/>
        </p:nvSpPr>
        <p:spPr>
          <a:xfrm>
            <a:off x="5464891" y="2163170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99D319D-5943-47E9-9304-5AF3343F7A10}"/>
              </a:ext>
            </a:extLst>
          </p:cNvPr>
          <p:cNvSpPr/>
          <p:nvPr/>
        </p:nvSpPr>
        <p:spPr>
          <a:xfrm>
            <a:off x="5595828" y="490479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284BAC7-E501-4812-B76A-235D2DC4FF3C}"/>
              </a:ext>
            </a:extLst>
          </p:cNvPr>
          <p:cNvSpPr/>
          <p:nvPr/>
        </p:nvSpPr>
        <p:spPr>
          <a:xfrm>
            <a:off x="8993869" y="4213533"/>
            <a:ext cx="903086" cy="14982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083C7DC0-61C1-41D9-8817-1242D3BC4394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1922401" y="1370728"/>
            <a:ext cx="1204166" cy="1296939"/>
          </a:xfrm>
          <a:prstGeom prst="bentConnector3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A702DA7-5E91-49EC-9873-9AF0C07AD9B2}"/>
              </a:ext>
            </a:extLst>
          </p:cNvPr>
          <p:cNvCxnSpPr>
            <a:cxnSpLocks/>
            <a:stCxn id="44" idx="1"/>
            <a:endCxn id="43" idx="2"/>
          </p:cNvCxnSpPr>
          <p:nvPr/>
        </p:nvCxnSpPr>
        <p:spPr>
          <a:xfrm rot="10800000" flipH="1">
            <a:off x="817363" y="1439002"/>
            <a:ext cx="3119371" cy="3302742"/>
          </a:xfrm>
          <a:prstGeom prst="bentConnector4">
            <a:avLst>
              <a:gd name="adj1" fmla="val -7328"/>
              <a:gd name="adj2" fmla="val 51486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5D461A2-67AF-4FF5-9CA7-8C4C3C8A4D32}"/>
              </a:ext>
            </a:extLst>
          </p:cNvPr>
          <p:cNvCxnSpPr>
            <a:cxnSpLocks/>
            <a:stCxn id="45" idx="1"/>
            <a:endCxn id="46" idx="0"/>
          </p:cNvCxnSpPr>
          <p:nvPr/>
        </p:nvCxnSpPr>
        <p:spPr>
          <a:xfrm rot="10800000" flipH="1">
            <a:off x="1376535" y="3508242"/>
            <a:ext cx="8258088" cy="1765496"/>
          </a:xfrm>
          <a:prstGeom prst="bentConnector4">
            <a:avLst>
              <a:gd name="adj1" fmla="val -2768"/>
              <a:gd name="adj2" fmla="val 112948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2A9BD60-2FD5-48E2-B22A-AD76D39B8D18}"/>
              </a:ext>
            </a:extLst>
          </p:cNvPr>
          <p:cNvSpPr/>
          <p:nvPr/>
        </p:nvSpPr>
        <p:spPr>
          <a:xfrm>
            <a:off x="6264380" y="5207062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CEB0A9-30C5-4C1B-B936-7A06E955680F}"/>
              </a:ext>
            </a:extLst>
          </p:cNvPr>
          <p:cNvSpPr/>
          <p:nvPr/>
        </p:nvSpPr>
        <p:spPr>
          <a:xfrm>
            <a:off x="11256547" y="5148299"/>
            <a:ext cx="133350" cy="1333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39FECB7-9F6C-4A64-94BC-885ACAC11092}"/>
              </a:ext>
            </a:extLst>
          </p:cNvPr>
          <p:cNvCxnSpPr>
            <a:cxnSpLocks/>
            <a:stCxn id="48" idx="2"/>
            <a:endCxn id="47" idx="1"/>
          </p:cNvCxnSpPr>
          <p:nvPr/>
        </p:nvCxnSpPr>
        <p:spPr>
          <a:xfrm rot="5400000">
            <a:off x="5494507" y="1592210"/>
            <a:ext cx="421691" cy="8423681"/>
          </a:xfrm>
          <a:prstGeom prst="bentConnector4">
            <a:avLst>
              <a:gd name="adj1" fmla="val 58437"/>
              <a:gd name="adj2" fmla="val 102714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183AB7B-80B1-495A-BF50-BAC5B7B17533}"/>
              </a:ext>
            </a:extLst>
          </p:cNvPr>
          <p:cNvCxnSpPr>
            <a:cxnSpLocks/>
            <a:stCxn id="50" idx="0"/>
            <a:endCxn id="49" idx="2"/>
          </p:cNvCxnSpPr>
          <p:nvPr/>
        </p:nvCxnSpPr>
        <p:spPr>
          <a:xfrm rot="16200000" flipV="1">
            <a:off x="-505680" y="2819896"/>
            <a:ext cx="2529605" cy="390726"/>
          </a:xfrm>
          <a:prstGeom prst="bentConnector4">
            <a:avLst>
              <a:gd name="adj1" fmla="val 48682"/>
              <a:gd name="adj2" fmla="val 15850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90D9D7-8240-4FD4-8B2C-310AF821208A}"/>
              </a:ext>
            </a:extLst>
          </p:cNvPr>
          <p:cNvCxnSpPr>
            <a:cxnSpLocks/>
            <a:stCxn id="52" idx="6"/>
            <a:endCxn id="51" idx="6"/>
          </p:cNvCxnSpPr>
          <p:nvPr/>
        </p:nvCxnSpPr>
        <p:spPr>
          <a:xfrm flipH="1" flipV="1">
            <a:off x="5598241" y="2229845"/>
            <a:ext cx="130937" cy="2741622"/>
          </a:xfrm>
          <a:prstGeom prst="bentConnector3">
            <a:avLst>
              <a:gd name="adj1" fmla="val -17458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B9CB6AF-7E1A-4047-98D0-868D4E93DE6A}"/>
              </a:ext>
            </a:extLst>
          </p:cNvPr>
          <p:cNvCxnSpPr>
            <a:cxnSpLocks/>
            <a:stCxn id="58" idx="6"/>
            <a:endCxn id="59" idx="4"/>
          </p:cNvCxnSpPr>
          <p:nvPr/>
        </p:nvCxnSpPr>
        <p:spPr>
          <a:xfrm>
            <a:off x="6397730" y="5273737"/>
            <a:ext cx="4925492" cy="7912"/>
          </a:xfrm>
          <a:prstGeom prst="bentConnector4">
            <a:avLst>
              <a:gd name="adj1" fmla="val 49323"/>
              <a:gd name="adj2" fmla="val 298928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C9EA7345-14E4-4617-B23B-A9F299C91484}"/>
              </a:ext>
            </a:extLst>
          </p:cNvPr>
          <p:cNvSpPr/>
          <p:nvPr/>
        </p:nvSpPr>
        <p:spPr>
          <a:xfrm>
            <a:off x="5506842" y="6118503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2AFBE20-4C4D-4CD0-8D01-A442BF135B6D}"/>
              </a:ext>
            </a:extLst>
          </p:cNvPr>
          <p:cNvCxnSpPr>
            <a:cxnSpLocks/>
            <a:stCxn id="76" idx="6"/>
            <a:endCxn id="4" idx="4"/>
          </p:cNvCxnSpPr>
          <p:nvPr/>
        </p:nvCxnSpPr>
        <p:spPr>
          <a:xfrm>
            <a:off x="5640192" y="6185178"/>
            <a:ext cx="1899990" cy="43197"/>
          </a:xfrm>
          <a:prstGeom prst="bentConnector4">
            <a:avLst>
              <a:gd name="adj1" fmla="val 48245"/>
              <a:gd name="adj2" fmla="val 62920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7FF927C9-DA05-4C95-B008-0CAAED9737F0}"/>
              </a:ext>
            </a:extLst>
          </p:cNvPr>
          <p:cNvCxnSpPr>
            <a:cxnSpLocks/>
            <a:stCxn id="53" idx="3"/>
            <a:endCxn id="48" idx="3"/>
          </p:cNvCxnSpPr>
          <p:nvPr/>
        </p:nvCxnSpPr>
        <p:spPr>
          <a:xfrm>
            <a:off x="9896955" y="4288445"/>
            <a:ext cx="463611" cy="1229848"/>
          </a:xfrm>
          <a:prstGeom prst="bentConnector3">
            <a:avLst>
              <a:gd name="adj1" fmla="val 382404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B99C39C-5F59-4E17-96B2-A383BBC79FF0}"/>
              </a:ext>
            </a:extLst>
          </p:cNvPr>
          <p:cNvSpPr/>
          <p:nvPr/>
        </p:nvSpPr>
        <p:spPr>
          <a:xfrm>
            <a:off x="31329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게임을 플레이 하는 중 사용되는 조작키에 대한 바인딩 설정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조작을 담당하는 스크립트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908B3-F63D-4A3D-B519-FF889C642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92"/>
          <a:stretch/>
        </p:blipFill>
        <p:spPr>
          <a:xfrm>
            <a:off x="6468004" y="1290948"/>
            <a:ext cx="4059272" cy="18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18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60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598698"/>
            <a:ext cx="1847272" cy="2308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65478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매 씬 </a:t>
            </a:r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</a:t>
            </a:r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조작을 위한 오브젝트 스크립트 연결 문제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6334355" cy="304800"/>
            <a:chOff x="595745" y="1636761"/>
            <a:chExt cx="8007321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7864157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D13263-C2D9-4171-A89C-0DD009189494}"/>
              </a:ext>
            </a:extLst>
          </p:cNvPr>
          <p:cNvSpPr/>
          <p:nvPr/>
        </p:nvSpPr>
        <p:spPr>
          <a:xfrm>
            <a:off x="494362" y="1260409"/>
            <a:ext cx="5601636" cy="55145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매번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‘Find’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명령어를 통해 특정 태그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또는 특정 이름을 가진 오브젝트를 찾아서 매칭 할 시 번거로움 및 많은 실행 비용을 유발하는 문제 발생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C319C2-2ADE-4B9C-9F16-AB4323B1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06" y="2319065"/>
            <a:ext cx="3048027" cy="3765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4E423B-427B-44E0-9859-A9FCB1C7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966" y="2319065"/>
            <a:ext cx="2400635" cy="1886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88EA92-0655-4487-B5C8-E92985CCE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6"/>
          <a:stretch/>
        </p:blipFill>
        <p:spPr>
          <a:xfrm>
            <a:off x="4922632" y="2312336"/>
            <a:ext cx="2400635" cy="18862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A492C2-1FC3-4445-ADEC-89DC85AF110C}"/>
              </a:ext>
            </a:extLst>
          </p:cNvPr>
          <p:cNvSpPr/>
          <p:nvPr/>
        </p:nvSpPr>
        <p:spPr>
          <a:xfrm>
            <a:off x="4959575" y="4821471"/>
            <a:ext cx="5599170" cy="66980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각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씬마다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주로 사용하게 되는 오브젝트들을 에디터를 통해서 미리 받아 놓은 후 씬 전환 시 이를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SoundManager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GameManager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전역 스크립트에 전달 하는 방식으로 해결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36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7232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14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08DA8-1AA3-4A3D-A6CB-85F28527B4CF}"/>
              </a:ext>
            </a:extLst>
          </p:cNvPr>
          <p:cNvSpPr txBox="1"/>
          <p:nvPr/>
        </p:nvSpPr>
        <p:spPr>
          <a:xfrm>
            <a:off x="730381" y="757036"/>
            <a:ext cx="25970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DA2DAC-E5D9-403E-B4C6-FA0AAC0A6F73}"/>
              </a:ext>
            </a:extLst>
          </p:cNvPr>
          <p:cNvGrpSpPr/>
          <p:nvPr/>
        </p:nvGrpSpPr>
        <p:grpSpPr>
          <a:xfrm>
            <a:off x="509790" y="852346"/>
            <a:ext cx="1519101" cy="304800"/>
            <a:chOff x="595745" y="1636761"/>
            <a:chExt cx="1920311" cy="30480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911A38-4E13-458B-8C19-72D4810D3A20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738909" y="1941561"/>
              <a:ext cx="1777147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091C2D78-54E2-4B3F-AB95-29DF6914E377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Bananaman_Demo Play">
            <a:hlinkClick r:id="" action="ppaction://media"/>
            <a:extLst>
              <a:ext uri="{FF2B5EF4-FFF2-40B4-BE49-F238E27FC236}">
                <a16:creationId xmlns:a16="http://schemas.microsoft.com/office/drawing/2014/main" id="{55538F7E-C1F8-42F4-A977-5B69341EF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49" y="1233347"/>
            <a:ext cx="9231702" cy="51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BindingPanel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997238" y="4508625"/>
            <a:ext cx="4609228" cy="104243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Choice_Key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함수는 키 바인딩을 위한 사용자가 시각적으로 확인할 수 있도록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그래픽 전환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클릭 방지 패널 활성화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미 선택된 버튼 비 활성화를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3990E1-261B-4275-AC86-A5E41996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71" y="2145196"/>
            <a:ext cx="3338377" cy="2136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671362-130D-4083-87FE-0097B1FD5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77" y="2301875"/>
            <a:ext cx="5326585" cy="299620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6C3659-83E8-4CC7-BA7B-25CC09E64807}"/>
              </a:ext>
            </a:extLst>
          </p:cNvPr>
          <p:cNvSpPr/>
          <p:nvPr/>
        </p:nvSpPr>
        <p:spPr>
          <a:xfrm>
            <a:off x="2294713" y="2145195"/>
            <a:ext cx="1562911" cy="15254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83462E-C69D-40DB-8B4F-DBCEBD6ADEDB}"/>
              </a:ext>
            </a:extLst>
          </p:cNvPr>
          <p:cNvSpPr/>
          <p:nvPr/>
        </p:nvSpPr>
        <p:spPr>
          <a:xfrm>
            <a:off x="1224631" y="4742273"/>
            <a:ext cx="1111375" cy="201202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4E6D2EB-135E-454F-BBF6-E1AF8E291A82}"/>
              </a:ext>
            </a:extLst>
          </p:cNvPr>
          <p:cNvCxnSpPr>
            <a:stCxn id="21" idx="1"/>
            <a:endCxn id="22" idx="1"/>
          </p:cNvCxnSpPr>
          <p:nvPr/>
        </p:nvCxnSpPr>
        <p:spPr>
          <a:xfrm rot="10800000" flipV="1">
            <a:off x="1224631" y="2221468"/>
            <a:ext cx="1070082" cy="2621405"/>
          </a:xfrm>
          <a:prstGeom prst="bentConnector3">
            <a:avLst>
              <a:gd name="adj1" fmla="val 121363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784206-C0FC-4CED-A4A2-0D25FA78B1E6}"/>
              </a:ext>
            </a:extLst>
          </p:cNvPr>
          <p:cNvSpPr/>
          <p:nvPr/>
        </p:nvSpPr>
        <p:spPr>
          <a:xfrm>
            <a:off x="3132953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게임을 플레이 하는 중 사용되는 조작키에 대한 바인딩 설정 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UI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조작을 담당하는 스크립트</a:t>
            </a:r>
          </a:p>
        </p:txBody>
      </p:sp>
    </p:spTree>
    <p:extLst>
      <p:ext uri="{BB962C8B-B14F-4D97-AF65-F5344CB8AC3E}">
        <p14:creationId xmlns:p14="http://schemas.microsoft.com/office/powerpoint/2010/main" val="23868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04FB9-2B99-4261-A4FE-417343A9F778}"/>
              </a:ext>
            </a:extLst>
          </p:cNvPr>
          <p:cNvSpPr/>
          <p:nvPr/>
        </p:nvSpPr>
        <p:spPr>
          <a:xfrm>
            <a:off x="3132953" y="797795"/>
            <a:ext cx="3737648" cy="60037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바인딩 설정의 실제 구현을 담당하며 바인딩된 설정 값을 파일로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불러오기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할당 값 자동 변경 등을 담당하는 스크립트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KeyBinding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623043" y="2920593"/>
            <a:ext cx="4948899" cy="60037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저장 및 불러오기를 위해 차례대로 폴더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파일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확장자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고유번호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순으로 변수 생성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FA4AF-DB31-49B9-9BC6-CBB0D486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382" y="2189350"/>
            <a:ext cx="2917303" cy="600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525E99-9748-4BA8-AD90-C0281D70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73" y="2189350"/>
            <a:ext cx="5364550" cy="214891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E2DA6D-0E08-4300-B1B5-511653F8C26B}"/>
              </a:ext>
            </a:extLst>
          </p:cNvPr>
          <p:cNvSpPr/>
          <p:nvPr/>
        </p:nvSpPr>
        <p:spPr>
          <a:xfrm>
            <a:off x="5790939" y="4495392"/>
            <a:ext cx="5386683" cy="151026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‘Bind’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실제 바인딩 설정을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액션에 중복되는 키를 사용하지 않는 방식으로 구현하였기에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혹시 할당하려는 키가 이미 다른 액션에 할당이 </a:t>
            </a:r>
            <a:r>
              <a:rPr lang="ko-KR" altLang="en-US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되어있다면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액션에 키 할당을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‘None’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변경하는 것으로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ResetAll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함수로 바인딩 설정 초기화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5D1540-A211-40E6-909F-23088616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40" y="3724583"/>
            <a:ext cx="3404327" cy="228107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86C33F-E562-4445-AB48-C66B10E95119}"/>
              </a:ext>
            </a:extLst>
          </p:cNvPr>
          <p:cNvSpPr/>
          <p:nvPr/>
        </p:nvSpPr>
        <p:spPr>
          <a:xfrm>
            <a:off x="6471645" y="2189350"/>
            <a:ext cx="4705977" cy="16592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CD9DB1-ECD7-42B6-B4E9-0F618776D7ED}"/>
              </a:ext>
            </a:extLst>
          </p:cNvPr>
          <p:cNvSpPr/>
          <p:nvPr/>
        </p:nvSpPr>
        <p:spPr>
          <a:xfrm>
            <a:off x="7102376" y="4600620"/>
            <a:ext cx="510479" cy="17855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044E4F-C4DE-4581-A2D3-2E1B809001F1}"/>
              </a:ext>
            </a:extLst>
          </p:cNvPr>
          <p:cNvSpPr/>
          <p:nvPr/>
        </p:nvSpPr>
        <p:spPr>
          <a:xfrm>
            <a:off x="2171213" y="3724583"/>
            <a:ext cx="1686412" cy="1616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C548DC-C24F-45E8-8551-73E91F5E07D6}"/>
              </a:ext>
            </a:extLst>
          </p:cNvPr>
          <p:cNvSpPr/>
          <p:nvPr/>
        </p:nvSpPr>
        <p:spPr>
          <a:xfrm>
            <a:off x="6960602" y="5700301"/>
            <a:ext cx="804654" cy="178550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256C3B5-E7AE-43B2-B88B-71AF1D17F1C9}"/>
              </a:ext>
            </a:extLst>
          </p:cNvPr>
          <p:cNvSpPr/>
          <p:nvPr/>
        </p:nvSpPr>
        <p:spPr>
          <a:xfrm>
            <a:off x="4246279" y="2583625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A636578-00D2-4E1D-A9A2-DB2D8BB3A0BE}"/>
              </a:ext>
            </a:extLst>
          </p:cNvPr>
          <p:cNvSpPr/>
          <p:nvPr/>
        </p:nvSpPr>
        <p:spPr>
          <a:xfrm>
            <a:off x="10724998" y="5327486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887558-7CF0-4E36-9D67-74A4024B85BF}"/>
              </a:ext>
            </a:extLst>
          </p:cNvPr>
          <p:cNvSpPr/>
          <p:nvPr/>
        </p:nvSpPr>
        <p:spPr>
          <a:xfrm>
            <a:off x="9002416" y="329564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335D6E9-846F-45C7-AC84-2CFD3DEAF5FF}"/>
              </a:ext>
            </a:extLst>
          </p:cNvPr>
          <p:cNvCxnSpPr>
            <a:stCxn id="28" idx="1"/>
            <a:endCxn id="26" idx="1"/>
          </p:cNvCxnSpPr>
          <p:nvPr/>
        </p:nvCxnSpPr>
        <p:spPr>
          <a:xfrm rot="10800000">
            <a:off x="6471646" y="2272313"/>
            <a:ext cx="630731" cy="2417583"/>
          </a:xfrm>
          <a:prstGeom prst="bentConnector3">
            <a:avLst>
              <a:gd name="adj1" fmla="val 136244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1B24A5C-C700-47F4-854B-B24AAF7F247A}"/>
              </a:ext>
            </a:extLst>
          </p:cNvPr>
          <p:cNvCxnSpPr>
            <a:stCxn id="30" idx="1"/>
            <a:endCxn id="29" idx="3"/>
          </p:cNvCxnSpPr>
          <p:nvPr/>
        </p:nvCxnSpPr>
        <p:spPr>
          <a:xfrm rot="10800000">
            <a:off x="3857626" y="3805392"/>
            <a:ext cx="3102977" cy="1984184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27CB066-F4DA-43A9-8DDF-C355A290F435}"/>
              </a:ext>
            </a:extLst>
          </p:cNvPr>
          <p:cNvCxnSpPr>
            <a:stCxn id="36" idx="6"/>
            <a:endCxn id="27" idx="0"/>
          </p:cNvCxnSpPr>
          <p:nvPr/>
        </p:nvCxnSpPr>
        <p:spPr>
          <a:xfrm flipH="1">
            <a:off x="3097493" y="2650300"/>
            <a:ext cx="1282136" cy="270293"/>
          </a:xfrm>
          <a:prstGeom prst="bentConnector4">
            <a:avLst>
              <a:gd name="adj1" fmla="val -17830"/>
              <a:gd name="adj2" fmla="val 6233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12EC960-C0D5-4134-A4B2-98225D47D655}"/>
              </a:ext>
            </a:extLst>
          </p:cNvPr>
          <p:cNvCxnSpPr>
            <a:stCxn id="38" idx="6"/>
            <a:endCxn id="37" idx="6"/>
          </p:cNvCxnSpPr>
          <p:nvPr/>
        </p:nvCxnSpPr>
        <p:spPr>
          <a:xfrm>
            <a:off x="9135766" y="3362322"/>
            <a:ext cx="1722582" cy="2031839"/>
          </a:xfrm>
          <a:prstGeom prst="bentConnector3">
            <a:avLst>
              <a:gd name="adj1" fmla="val 11327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08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04FB9-2B99-4261-A4FE-417343A9F778}"/>
              </a:ext>
            </a:extLst>
          </p:cNvPr>
          <p:cNvSpPr/>
          <p:nvPr/>
        </p:nvSpPr>
        <p:spPr>
          <a:xfrm>
            <a:off x="3132953" y="797795"/>
            <a:ext cx="3737648" cy="600372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바인딩 설정의 실제 구현을 담당하며 바인딩된 설정 값을 파일로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불러오기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할당 값 자동 변경 등을 담당하는 스크립트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KeyBinding</a:t>
            </a:r>
            <a:endParaRPr lang="en-US" altLang="ko-KR" sz="20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2190919" cy="304800"/>
            <a:chOff x="595745" y="1636761"/>
            <a:chExt cx="2769566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1941561"/>
              <a:ext cx="2626402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6225614" y="1864368"/>
            <a:ext cx="4948899" cy="1806615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SaveFile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바인딩된 내용들을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Json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파일로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바인딩 된 값들을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Json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변환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String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변수로 담아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내용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경로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파일 이름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+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고유번호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로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.)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LoadFromFile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과거 저장된 내용의 바인딩된 값이 있다면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Json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파일을 변환해 불러오기 구현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ApplyNewBindings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불러온 바인딩 설정 값을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기존 내용 비우고 새로운 바인딩 설정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0B6B6-6794-42C9-BA96-2C286A2A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2" y="1622386"/>
            <a:ext cx="5053829" cy="8649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23B93A-3BF5-40FF-A4E0-11B6E4F95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" y="2607481"/>
            <a:ext cx="5407506" cy="13793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E32731-D043-4F00-BB0F-4A968CE8B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69" y="4137184"/>
            <a:ext cx="6938283" cy="219686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3AB167-1C1E-48FE-B036-9D1203749471}"/>
              </a:ext>
            </a:extLst>
          </p:cNvPr>
          <p:cNvSpPr/>
          <p:nvPr/>
        </p:nvSpPr>
        <p:spPr>
          <a:xfrm>
            <a:off x="6557652" y="1934724"/>
            <a:ext cx="819462" cy="1798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BC3E09-419B-48C8-AB3A-F1D5C7E31A08}"/>
              </a:ext>
            </a:extLst>
          </p:cNvPr>
          <p:cNvSpPr/>
          <p:nvPr/>
        </p:nvSpPr>
        <p:spPr>
          <a:xfrm>
            <a:off x="1211393" y="1618273"/>
            <a:ext cx="2312853" cy="155867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801B4-C9CF-47FC-A9AC-DE91D0B9C4F6}"/>
              </a:ext>
            </a:extLst>
          </p:cNvPr>
          <p:cNvSpPr/>
          <p:nvPr/>
        </p:nvSpPr>
        <p:spPr>
          <a:xfrm>
            <a:off x="1208862" y="2606058"/>
            <a:ext cx="3874697" cy="161617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FB439E1-858A-446D-9A68-44633E513072}"/>
              </a:ext>
            </a:extLst>
          </p:cNvPr>
          <p:cNvSpPr/>
          <p:nvPr/>
        </p:nvSpPr>
        <p:spPr>
          <a:xfrm>
            <a:off x="6443515" y="2683532"/>
            <a:ext cx="1265385" cy="179826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23C172-D76E-482F-A6E7-56B5E3B3F674}"/>
              </a:ext>
            </a:extLst>
          </p:cNvPr>
          <p:cNvSpPr/>
          <p:nvPr/>
        </p:nvSpPr>
        <p:spPr>
          <a:xfrm>
            <a:off x="6398904" y="3192258"/>
            <a:ext cx="1665596" cy="23674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F834912-B688-491E-BBD6-86EA0EA85F06}"/>
              </a:ext>
            </a:extLst>
          </p:cNvPr>
          <p:cNvSpPr/>
          <p:nvPr/>
        </p:nvSpPr>
        <p:spPr>
          <a:xfrm>
            <a:off x="5519108" y="4137184"/>
            <a:ext cx="6236643" cy="178503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A3E41A3-D49F-41F0-950A-FA25E9477B4A}"/>
              </a:ext>
            </a:extLst>
          </p:cNvPr>
          <p:cNvSpPr/>
          <p:nvPr/>
        </p:nvSpPr>
        <p:spPr>
          <a:xfrm>
            <a:off x="751369" y="3712839"/>
            <a:ext cx="2439506" cy="15330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BFAC400-91E2-44FD-AA3F-2D574F9640FF}"/>
              </a:ext>
            </a:extLst>
          </p:cNvPr>
          <p:cNvCxnSpPr>
            <a:stCxn id="41" idx="3"/>
            <a:endCxn id="40" idx="0"/>
          </p:cNvCxnSpPr>
          <p:nvPr/>
        </p:nvCxnSpPr>
        <p:spPr>
          <a:xfrm>
            <a:off x="3524246" y="1696207"/>
            <a:ext cx="3443137" cy="238517"/>
          </a:xfrm>
          <a:prstGeom prst="bentConnector2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B997F4C-D68F-4C91-A29A-A076CD76CD9E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5083559" y="2686867"/>
            <a:ext cx="1359956" cy="86578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F5383A9-CDB9-4BD0-816C-4990410119DD}"/>
              </a:ext>
            </a:extLst>
          </p:cNvPr>
          <p:cNvCxnSpPr>
            <a:cxnSpLocks/>
            <a:stCxn id="46" idx="2"/>
            <a:endCxn id="45" idx="1"/>
          </p:cNvCxnSpPr>
          <p:nvPr/>
        </p:nvCxnSpPr>
        <p:spPr>
          <a:xfrm rot="16200000" flipH="1">
            <a:off x="3564968" y="2272295"/>
            <a:ext cx="360295" cy="3547986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4583188-9891-41E3-A093-220B9D7CE866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16200000" flipH="1">
            <a:off x="7580474" y="3080228"/>
            <a:ext cx="708184" cy="1405728"/>
          </a:xfrm>
          <a:prstGeom prst="bentConnector3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7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7C3A1A-162E-410E-8DFE-11214352CFAA}"/>
              </a:ext>
            </a:extLst>
          </p:cNvPr>
          <p:cNvGrpSpPr/>
          <p:nvPr/>
        </p:nvGrpSpPr>
        <p:grpSpPr>
          <a:xfrm>
            <a:off x="109297" y="99385"/>
            <a:ext cx="304800" cy="6673948"/>
            <a:chOff x="109297" y="99385"/>
            <a:chExt cx="304800" cy="66739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1E9EA-226C-4DC2-8BF4-97D10E038FB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109297" y="314130"/>
              <a:ext cx="0" cy="6459203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대각선 줄무늬 32">
              <a:extLst>
                <a:ext uri="{FF2B5EF4-FFF2-40B4-BE49-F238E27FC236}">
                  <a16:creationId xmlns:a16="http://schemas.microsoft.com/office/drawing/2014/main" id="{43205B15-334C-475D-80F8-8A1365141587}"/>
                </a:ext>
              </a:extLst>
            </p:cNvPr>
            <p:cNvSpPr/>
            <p:nvPr/>
          </p:nvSpPr>
          <p:spPr>
            <a:xfrm>
              <a:off x="109297" y="99385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FDCB00-6C9C-458D-99F6-593107ED059A}"/>
              </a:ext>
            </a:extLst>
          </p:cNvPr>
          <p:cNvSpPr txBox="1"/>
          <p:nvPr/>
        </p:nvSpPr>
        <p:spPr>
          <a:xfrm>
            <a:off x="239466" y="118555"/>
            <a:ext cx="1970331" cy="446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개요 </a:t>
            </a:r>
            <a:r>
              <a:rPr lang="en-US" altLang="ko-KR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9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기술 스택</a:t>
            </a:r>
            <a:endParaRPr lang="en-US" altLang="ko-KR" sz="9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코드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B8718-06B7-49E2-BA5A-280C31177347}"/>
              </a:ext>
            </a:extLst>
          </p:cNvPr>
          <p:cNvSpPr txBox="1"/>
          <p:nvPr/>
        </p:nvSpPr>
        <p:spPr>
          <a:xfrm>
            <a:off x="67762" y="6454761"/>
            <a:ext cx="184727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문제 해결 사례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시연 영상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AB72B-B6CF-4A18-9AD9-78E0695F9C6B}"/>
              </a:ext>
            </a:extLst>
          </p:cNvPr>
          <p:cNvSpPr txBox="1"/>
          <p:nvPr/>
        </p:nvSpPr>
        <p:spPr>
          <a:xfrm>
            <a:off x="730381" y="757036"/>
            <a:ext cx="19703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Player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AD737B-FF16-4084-9E8A-6AF6B1AF50DC}"/>
              </a:ext>
            </a:extLst>
          </p:cNvPr>
          <p:cNvGrpSpPr/>
          <p:nvPr/>
        </p:nvGrpSpPr>
        <p:grpSpPr>
          <a:xfrm>
            <a:off x="509790" y="852346"/>
            <a:ext cx="1205756" cy="304800"/>
            <a:chOff x="595745" y="1636761"/>
            <a:chExt cx="1524210" cy="304800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BE97EE-FA49-4566-96AB-6A5BD5AC49E7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738909" y="1941561"/>
              <a:ext cx="1381046" cy="0"/>
            </a:xfrm>
            <a:prstGeom prst="line">
              <a:avLst/>
            </a:prstGeom>
            <a:ln>
              <a:solidFill>
                <a:schemeClr val="tx1">
                  <a:alpha val="6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4D5E3E2-9ACD-4B39-997D-7CBC89645110}"/>
                </a:ext>
              </a:extLst>
            </p:cNvPr>
            <p:cNvSpPr/>
            <p:nvPr/>
          </p:nvSpPr>
          <p:spPr>
            <a:xfrm rot="16200000">
              <a:off x="586509" y="1645997"/>
              <a:ext cx="304800" cy="286327"/>
            </a:xfrm>
            <a:prstGeom prst="diagStrip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FFC9-23B2-4754-AB3D-B98EAB1C61F4}"/>
              </a:ext>
            </a:extLst>
          </p:cNvPr>
          <p:cNvSpPr/>
          <p:nvPr/>
        </p:nvSpPr>
        <p:spPr>
          <a:xfrm>
            <a:off x="11844867" y="0"/>
            <a:ext cx="347133" cy="6857995"/>
          </a:xfrm>
          <a:prstGeom prst="rect">
            <a:avLst/>
          </a:prstGeom>
          <a:solidFill>
            <a:srgbClr val="F0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352C3-6AF5-41EE-B704-2A02425A7EFE}"/>
              </a:ext>
            </a:extLst>
          </p:cNvPr>
          <p:cNvSpPr/>
          <p:nvPr/>
        </p:nvSpPr>
        <p:spPr>
          <a:xfrm>
            <a:off x="509791" y="4545003"/>
            <a:ext cx="4290806" cy="131744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‘Awake’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Ragdoll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액션 이후 기상 애니메이션과의 연결을 위한 캐릭터의 각 뼈대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(Bone)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부위를 매칭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PopulateAnimationStartBoneTransfroms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 샘플링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 기상 애니메이션과 뼈대의 현재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값을 저장할 클래스를 전달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A19143-9ED8-40FD-9483-AF9018C43F79}"/>
              </a:ext>
            </a:extLst>
          </p:cNvPr>
          <p:cNvSpPr/>
          <p:nvPr/>
        </p:nvSpPr>
        <p:spPr>
          <a:xfrm>
            <a:off x="1885178" y="797795"/>
            <a:ext cx="3737648" cy="413899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 캐릭터의 이동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애니메이션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Ragdoll,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속도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등을 실질적으로 담당하는 스크립트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6067D7-A061-4B9D-8BA4-80ABF671D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40"/>
          <a:stretch/>
        </p:blipFill>
        <p:spPr>
          <a:xfrm>
            <a:off x="509790" y="2076107"/>
            <a:ext cx="4091846" cy="18066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B8A1B76-5971-4621-8DFA-4B2D785F4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096"/>
          <a:stretch/>
        </p:blipFill>
        <p:spPr>
          <a:xfrm>
            <a:off x="509790" y="1662207"/>
            <a:ext cx="4091846" cy="413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8AE291-601D-49A8-A31B-16F6A5600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28" y="1292756"/>
            <a:ext cx="6241720" cy="276722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B80B07-9C81-4ADA-A0ED-E6EB5339F3E5}"/>
              </a:ext>
            </a:extLst>
          </p:cNvPr>
          <p:cNvSpPr/>
          <p:nvPr/>
        </p:nvSpPr>
        <p:spPr>
          <a:xfrm>
            <a:off x="5133975" y="4175551"/>
            <a:ext cx="6315073" cy="2486946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PopulateAnimationStartBoneTransfroms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함수에서 샘플링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연결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할 애니메이션 기준 뼈대의 회전 값 및 위치 값을 적용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샘플링 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오브젝트의 위치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회전 값을 저장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샘플링 할 애니메이션을 찾아 해당 애니메이션의 첫 프레임의 각 뼈대들의 회전 값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값들을 업데이트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1200" dirty="0" err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PopulateBoneTransforms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함수를 통해 업데이트된 회전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값들을 할당</a:t>
            </a:r>
            <a:r>
              <a:rPr lang="en-US" altLang="ko-KR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algn="ctr"/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샘플링 되며 변경된 뼈대의 회전 및 위치 값을 샘플링 전으로 재 설정</a:t>
            </a:r>
            <a:endParaRPr lang="en-US" altLang="ko-KR" sz="12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57E997-1D3C-44D4-A57A-0235D3A1FF24}"/>
              </a:ext>
            </a:extLst>
          </p:cNvPr>
          <p:cNvSpPr/>
          <p:nvPr/>
        </p:nvSpPr>
        <p:spPr>
          <a:xfrm>
            <a:off x="742952" y="5197574"/>
            <a:ext cx="3381373" cy="18950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419ABC-E9F7-4CAA-AD3B-15C33B9FD440}"/>
              </a:ext>
            </a:extLst>
          </p:cNvPr>
          <p:cNvSpPr/>
          <p:nvPr/>
        </p:nvSpPr>
        <p:spPr>
          <a:xfrm>
            <a:off x="5824598" y="1292757"/>
            <a:ext cx="5419250" cy="17611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89C98A-E583-4CAA-A309-D86F286BCAD5}"/>
              </a:ext>
            </a:extLst>
          </p:cNvPr>
          <p:cNvSpPr/>
          <p:nvPr/>
        </p:nvSpPr>
        <p:spPr>
          <a:xfrm>
            <a:off x="5370653" y="4403115"/>
            <a:ext cx="3394722" cy="192133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51DE94-AF38-440D-A5C5-ECB82E821E68}"/>
              </a:ext>
            </a:extLst>
          </p:cNvPr>
          <p:cNvSpPr/>
          <p:nvPr/>
        </p:nvSpPr>
        <p:spPr>
          <a:xfrm>
            <a:off x="742952" y="3609235"/>
            <a:ext cx="3829048" cy="14996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E9B4750-C215-45F9-99D5-99EA89A3BBA4}"/>
              </a:ext>
            </a:extLst>
          </p:cNvPr>
          <p:cNvCxnSpPr>
            <a:cxnSpLocks/>
            <a:stCxn id="49" idx="0"/>
            <a:endCxn id="39" idx="1"/>
          </p:cNvCxnSpPr>
          <p:nvPr/>
        </p:nvCxnSpPr>
        <p:spPr>
          <a:xfrm rot="5400000" flipH="1" flipV="1">
            <a:off x="3126828" y="911465"/>
            <a:ext cx="2228419" cy="3167122"/>
          </a:xfrm>
          <a:prstGeom prst="bentConnector2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BE17C2B-A8A9-4E70-B404-6DD9FE28BC4F}"/>
              </a:ext>
            </a:extLst>
          </p:cNvPr>
          <p:cNvCxnSpPr>
            <a:stCxn id="38" idx="1"/>
            <a:endCxn id="39" idx="2"/>
          </p:cNvCxnSpPr>
          <p:nvPr/>
        </p:nvCxnSpPr>
        <p:spPr>
          <a:xfrm rot="10800000" flipH="1">
            <a:off x="742951" y="1468875"/>
            <a:ext cx="7791271" cy="3823454"/>
          </a:xfrm>
          <a:prstGeom prst="bentConnector4">
            <a:avLst>
              <a:gd name="adj1" fmla="val -2934"/>
              <a:gd name="adj2" fmla="val 49548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50D39D4-BF20-4464-B5B4-A801B387D609}"/>
              </a:ext>
            </a:extLst>
          </p:cNvPr>
          <p:cNvCxnSpPr>
            <a:stCxn id="47" idx="0"/>
            <a:endCxn id="39" idx="3"/>
          </p:cNvCxnSpPr>
          <p:nvPr/>
        </p:nvCxnSpPr>
        <p:spPr>
          <a:xfrm rot="5400000" flipH="1" flipV="1">
            <a:off x="7644782" y="804049"/>
            <a:ext cx="3022299" cy="4175834"/>
          </a:xfrm>
          <a:prstGeom prst="bentConnector4">
            <a:avLst>
              <a:gd name="adj1" fmla="val 42431"/>
              <a:gd name="adj2" fmla="val 105474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25DC526C-1A88-41A1-8959-7450C81C6168}"/>
              </a:ext>
            </a:extLst>
          </p:cNvPr>
          <p:cNvSpPr/>
          <p:nvPr/>
        </p:nvSpPr>
        <p:spPr>
          <a:xfrm>
            <a:off x="4003176" y="283751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2649E9A-9844-4CB4-B946-4AFDD0AF9117}"/>
              </a:ext>
            </a:extLst>
          </p:cNvPr>
          <p:cNvSpPr/>
          <p:nvPr/>
        </p:nvSpPr>
        <p:spPr>
          <a:xfrm>
            <a:off x="4644112" y="479583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E38FE3F-4487-4C57-87B9-3A49585F634F}"/>
              </a:ext>
            </a:extLst>
          </p:cNvPr>
          <p:cNvSpPr/>
          <p:nvPr/>
        </p:nvSpPr>
        <p:spPr>
          <a:xfrm>
            <a:off x="9905781" y="4938355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C4C1167-927E-4F98-9A7C-9C26078D8417}"/>
              </a:ext>
            </a:extLst>
          </p:cNvPr>
          <p:cNvSpPr/>
          <p:nvPr/>
        </p:nvSpPr>
        <p:spPr>
          <a:xfrm>
            <a:off x="8727463" y="1700301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E521878-5FDE-46D5-89D4-6810DC6DC1B8}"/>
              </a:ext>
            </a:extLst>
          </p:cNvPr>
          <p:cNvSpPr/>
          <p:nvPr/>
        </p:nvSpPr>
        <p:spPr>
          <a:xfrm>
            <a:off x="4965075" y="3718679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F6C89B3-ED45-4D38-BE58-D29889AA3D1A}"/>
              </a:ext>
            </a:extLst>
          </p:cNvPr>
          <p:cNvSpPr/>
          <p:nvPr/>
        </p:nvSpPr>
        <p:spPr>
          <a:xfrm>
            <a:off x="8224836" y="2510937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6667781-62D9-4348-B749-BBC562121895}"/>
              </a:ext>
            </a:extLst>
          </p:cNvPr>
          <p:cNvSpPr/>
          <p:nvPr/>
        </p:nvSpPr>
        <p:spPr>
          <a:xfrm>
            <a:off x="5401615" y="552527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46FBF1-F3FF-4AB0-8511-456C396F1278}"/>
              </a:ext>
            </a:extLst>
          </p:cNvPr>
          <p:cNvSpPr/>
          <p:nvPr/>
        </p:nvSpPr>
        <p:spPr>
          <a:xfrm>
            <a:off x="11161894" y="5888698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DD45C6A-1DE8-4468-8611-AE67E2FEA5F4}"/>
              </a:ext>
            </a:extLst>
          </p:cNvPr>
          <p:cNvSpPr/>
          <p:nvPr/>
        </p:nvSpPr>
        <p:spPr>
          <a:xfrm>
            <a:off x="5691248" y="6267717"/>
            <a:ext cx="133350" cy="133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15AAEEF-3E48-4C07-876C-02555E51C589}"/>
              </a:ext>
            </a:extLst>
          </p:cNvPr>
          <p:cNvSpPr/>
          <p:nvPr/>
        </p:nvSpPr>
        <p:spPr>
          <a:xfrm>
            <a:off x="8796691" y="2904194"/>
            <a:ext cx="13335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B033A41-1B99-45C7-A61E-355D3839DD3F}"/>
              </a:ext>
            </a:extLst>
          </p:cNvPr>
          <p:cNvCxnSpPr>
            <a:stCxn id="54" idx="6"/>
            <a:endCxn id="55" idx="6"/>
          </p:cNvCxnSpPr>
          <p:nvPr/>
        </p:nvCxnSpPr>
        <p:spPr>
          <a:xfrm>
            <a:off x="4136526" y="2904194"/>
            <a:ext cx="640936" cy="1958318"/>
          </a:xfrm>
          <a:prstGeom prst="bentConnector3">
            <a:avLst>
              <a:gd name="adj1" fmla="val 11116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C792AD0-7C39-476C-85AB-3A80A21ABCA8}"/>
              </a:ext>
            </a:extLst>
          </p:cNvPr>
          <p:cNvCxnSpPr>
            <a:stCxn id="58" idx="6"/>
            <a:endCxn id="57" idx="6"/>
          </p:cNvCxnSpPr>
          <p:nvPr/>
        </p:nvCxnSpPr>
        <p:spPr>
          <a:xfrm>
            <a:off x="8860813" y="1766976"/>
            <a:ext cx="1178318" cy="3238054"/>
          </a:xfrm>
          <a:prstGeom prst="bentConnector3">
            <a:avLst>
              <a:gd name="adj1" fmla="val 11940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5D80B1B0-A30D-40E9-B290-C3427448AC23}"/>
              </a:ext>
            </a:extLst>
          </p:cNvPr>
          <p:cNvCxnSpPr>
            <a:stCxn id="60" idx="2"/>
            <a:endCxn id="61" idx="2"/>
          </p:cNvCxnSpPr>
          <p:nvPr/>
        </p:nvCxnSpPr>
        <p:spPr>
          <a:xfrm rot="10800000" flipV="1">
            <a:off x="5401616" y="2577612"/>
            <a:ext cx="2823221" cy="3014340"/>
          </a:xfrm>
          <a:prstGeom prst="bentConnector3">
            <a:avLst>
              <a:gd name="adj1" fmla="val 10809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38DDCC97-8853-4922-99BC-527D1BE19DAE}"/>
              </a:ext>
            </a:extLst>
          </p:cNvPr>
          <p:cNvCxnSpPr>
            <a:stCxn id="65" idx="6"/>
            <a:endCxn id="62" idx="6"/>
          </p:cNvCxnSpPr>
          <p:nvPr/>
        </p:nvCxnSpPr>
        <p:spPr>
          <a:xfrm>
            <a:off x="8930041" y="2970869"/>
            <a:ext cx="2365203" cy="2984504"/>
          </a:xfrm>
          <a:prstGeom prst="bentConnector3">
            <a:avLst>
              <a:gd name="adj1" fmla="val 10966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557D337A-483B-49F2-A215-FC7643A9DC56}"/>
              </a:ext>
            </a:extLst>
          </p:cNvPr>
          <p:cNvCxnSpPr>
            <a:cxnSpLocks/>
            <a:stCxn id="59" idx="4"/>
            <a:endCxn id="64" idx="2"/>
          </p:cNvCxnSpPr>
          <p:nvPr/>
        </p:nvCxnSpPr>
        <p:spPr>
          <a:xfrm rot="16200000" flipH="1">
            <a:off x="4120318" y="4763461"/>
            <a:ext cx="2482363" cy="659498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0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5061</Words>
  <Application>Microsoft Office PowerPoint</Application>
  <PresentationFormat>와이드스크린</PresentationFormat>
  <Paragraphs>661</Paragraphs>
  <Slides>51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휴먼엑스포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유산</dc:creator>
  <cp:lastModifiedBy>유산</cp:lastModifiedBy>
  <cp:revision>343</cp:revision>
  <dcterms:created xsi:type="dcterms:W3CDTF">2025-01-31T18:10:30Z</dcterms:created>
  <dcterms:modified xsi:type="dcterms:W3CDTF">2025-02-10T19:07:28Z</dcterms:modified>
</cp:coreProperties>
</file>